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30"/>
  </p:handoutMasterIdLst>
  <p:sldIdLst>
    <p:sldId id="3206" r:id="rId3"/>
    <p:sldId id="3207" r:id="rId5"/>
    <p:sldId id="3208" r:id="rId6"/>
    <p:sldId id="3209" r:id="rId7"/>
    <p:sldId id="3212" r:id="rId8"/>
    <p:sldId id="3214" r:id="rId9"/>
    <p:sldId id="3215" r:id="rId10"/>
    <p:sldId id="3216" r:id="rId11"/>
    <p:sldId id="3218" r:id="rId12"/>
    <p:sldId id="3220" r:id="rId13"/>
    <p:sldId id="3221" r:id="rId14"/>
    <p:sldId id="3222" r:id="rId15"/>
    <p:sldId id="3224" r:id="rId16"/>
    <p:sldId id="3225" r:id="rId17"/>
    <p:sldId id="3226" r:id="rId18"/>
    <p:sldId id="3227" r:id="rId19"/>
    <p:sldId id="3231" r:id="rId20"/>
    <p:sldId id="3232" r:id="rId21"/>
    <p:sldId id="3233" r:id="rId22"/>
    <p:sldId id="3235" r:id="rId23"/>
    <p:sldId id="3236" r:id="rId24"/>
    <p:sldId id="3237" r:id="rId25"/>
    <p:sldId id="3239" r:id="rId26"/>
    <p:sldId id="3240" r:id="rId27"/>
    <p:sldId id="3243" r:id="rId28"/>
    <p:sldId id="3246" r:id="rId29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262B"/>
    <a:srgbClr val="F2F2F2"/>
    <a:srgbClr val="1D6DC2"/>
    <a:srgbClr val="08B689"/>
    <a:srgbClr val="79B50F"/>
    <a:srgbClr val="09B0DE"/>
    <a:srgbClr val="6669D2"/>
    <a:srgbClr val="33BE9B"/>
    <a:srgbClr val="33FCC4"/>
    <a:srgbClr val="42D2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35" autoAdjust="0"/>
    <p:restoredTop sz="92986" autoAdjust="0"/>
  </p:normalViewPr>
  <p:slideViewPr>
    <p:cSldViewPr>
      <p:cViewPr varScale="1">
        <p:scale>
          <a:sx n="81" d="100"/>
          <a:sy n="81" d="100"/>
        </p:scale>
        <p:origin x="331" y="62"/>
      </p:cViewPr>
      <p:guideLst>
        <p:guide orient="horz" pos="328"/>
        <p:guide pos="4050"/>
        <p:guide pos="557"/>
        <p:guide orient="horz" pos="4183"/>
        <p:guide pos="7588"/>
        <p:guide pos="376"/>
        <p:guide pos="1350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explosion val="0"/>
          <c:dPt>
            <c:idx val="0"/>
            <c:bubble3D val="0"/>
            <c:spPr>
              <a:solidFill>
                <a:srgbClr val="D8D8D8"/>
              </a:solidFill>
              <a:ln w="19050">
                <a:noFill/>
              </a:ln>
              <a:effectLst>
                <a:innerShdw blurRad="101600" dist="50800" dir="13500000">
                  <a:prstClr val="black">
                    <a:alpha val="40000"/>
                  </a:prstClr>
                </a:innerShdw>
              </a:effectLst>
            </c:spPr>
          </c:dPt>
          <c:dPt>
            <c:idx val="1"/>
            <c:bubble3D val="0"/>
            <c:spPr>
              <a:solidFill>
                <a:srgbClr val="C00000"/>
              </a:solidFill>
              <a:ln w="19050">
                <a:noFill/>
              </a:ln>
              <a:effectLst>
                <a:innerShdw blurRad="101600" dist="50800" dir="13500000">
                  <a:prstClr val="black">
                    <a:alpha val="40000"/>
                  </a:prstClr>
                </a:innerShdw>
              </a:effectLst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>
      <a:innerShdw blurRad="114300">
        <a:prstClr val="black"/>
      </a:innerShdw>
    </a:effectLst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explosion val="0"/>
          <c:dPt>
            <c:idx val="0"/>
            <c:bubble3D val="0"/>
            <c:spPr>
              <a:solidFill>
                <a:srgbClr val="D8D8D8"/>
              </a:solidFill>
              <a:ln w="19050">
                <a:noFill/>
              </a:ln>
              <a:effectLst>
                <a:innerShdw blurRad="101600" dist="50800" dir="13500000">
                  <a:prstClr val="black">
                    <a:alpha val="40000"/>
                  </a:prstClr>
                </a:innerShdw>
              </a:effectLst>
            </c:spPr>
          </c:dPt>
          <c:dPt>
            <c:idx val="1"/>
            <c:bubble3D val="0"/>
            <c:spPr>
              <a:solidFill>
                <a:srgbClr val="C00000"/>
              </a:solidFill>
              <a:ln w="19050">
                <a:noFill/>
              </a:ln>
              <a:effectLst>
                <a:innerShdw blurRad="101600" dist="50800" dir="13500000">
                  <a:prstClr val="black">
                    <a:alpha val="40000"/>
                  </a:prstClr>
                </a:innerShdw>
              </a:effectLst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>
      <a:innerShdw blurRad="114300">
        <a:prstClr val="black"/>
      </a:innerShdw>
    </a:effectLst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explosion val="0"/>
          <c:dPt>
            <c:idx val="0"/>
            <c:bubble3D val="0"/>
            <c:spPr>
              <a:solidFill>
                <a:srgbClr val="D8D8D8"/>
              </a:solidFill>
              <a:ln w="19050">
                <a:noFill/>
              </a:ln>
              <a:effectLst>
                <a:innerShdw blurRad="101600" dist="50800" dir="13500000">
                  <a:prstClr val="black">
                    <a:alpha val="40000"/>
                  </a:prstClr>
                </a:innerShdw>
              </a:effectLst>
            </c:spPr>
          </c:dPt>
          <c:dPt>
            <c:idx val="1"/>
            <c:bubble3D val="0"/>
            <c:spPr>
              <a:solidFill>
                <a:srgbClr val="C00000"/>
              </a:solidFill>
              <a:ln w="19050">
                <a:noFill/>
              </a:ln>
              <a:effectLst>
                <a:innerShdw blurRad="101600" dist="50800" dir="13500000">
                  <a:prstClr val="black">
                    <a:alpha val="40000"/>
                  </a:prstClr>
                </a:innerShdw>
              </a:effectLst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>
      <a:innerShdw blurRad="114300">
        <a:prstClr val="black"/>
      </a:innerShdw>
    </a:effectLst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explosion val="0"/>
          <c:dPt>
            <c:idx val="0"/>
            <c:bubble3D val="0"/>
            <c:spPr>
              <a:solidFill>
                <a:srgbClr val="D8D8D8"/>
              </a:solidFill>
              <a:ln w="19050">
                <a:noFill/>
              </a:ln>
              <a:effectLst>
                <a:innerShdw blurRad="101600" dist="50800" dir="13500000">
                  <a:prstClr val="black">
                    <a:alpha val="40000"/>
                  </a:prstClr>
                </a:innerShdw>
              </a:effectLst>
            </c:spPr>
          </c:dPt>
          <c:dPt>
            <c:idx val="1"/>
            <c:bubble3D val="0"/>
            <c:spPr>
              <a:solidFill>
                <a:srgbClr val="C00000"/>
              </a:solidFill>
              <a:ln w="19050">
                <a:noFill/>
              </a:ln>
              <a:effectLst>
                <a:innerShdw blurRad="101600" dist="50800" dir="13500000">
                  <a:prstClr val="black">
                    <a:alpha val="40000"/>
                  </a:prstClr>
                </a:innerShdw>
              </a:effectLst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75</c:v>
                </c:pt>
                <c:pt idx="1">
                  <c:v>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>
      <a:innerShdw blurRad="114300">
        <a:prstClr val="black"/>
      </a:innerShdw>
    </a:effectLst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rgbClr val="C0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C0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D7F5D-4814-4A6E-BC59-7E828A123DB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58F2A-BAA2-49FA-8BD1-A987B1CACB9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26298-8A57-44CF-95B1-21076B7DF7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jpeg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138630" y="-28131"/>
            <a:ext cx="1236063" cy="20211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429375" y="-28131"/>
            <a:ext cx="1236063" cy="20211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720120" y="-28131"/>
            <a:ext cx="1236063" cy="20211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826641" y="743"/>
            <a:ext cx="1236063" cy="20211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3718332" y="1510898"/>
            <a:ext cx="1471584" cy="1471584"/>
            <a:chOff x="1677608" y="2996952"/>
            <a:chExt cx="1395643" cy="1395643"/>
          </a:xfrm>
        </p:grpSpPr>
        <p:sp>
          <p:nvSpPr>
            <p:cNvPr id="10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1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 flipH="1">
            <a:off x="4292408" y="1841036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40" b="1" dirty="0">
                <a:solidFill>
                  <a:schemeClr val="bg1"/>
                </a:solidFill>
                <a:latin typeface="Impact MT Std" pitchFamily="34" charset="0"/>
              </a:rPr>
              <a:t>2</a:t>
            </a:r>
            <a:endParaRPr lang="id-ID" sz="4640" b="1" dirty="0">
              <a:solidFill>
                <a:schemeClr val="bg1"/>
              </a:solidFill>
              <a:latin typeface="Impact MT Std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33718" y="1537332"/>
            <a:ext cx="1471584" cy="1471584"/>
            <a:chOff x="1677608" y="2996952"/>
            <a:chExt cx="1395643" cy="1395643"/>
          </a:xfrm>
        </p:grpSpPr>
        <p:sp>
          <p:nvSpPr>
            <p:cNvPr id="14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5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 flipH="1">
            <a:off x="5579693" y="1841034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40" b="1" dirty="0">
                <a:solidFill>
                  <a:schemeClr val="bg1"/>
                </a:solidFill>
                <a:latin typeface="Impact MT Std" pitchFamily="34" charset="0"/>
              </a:rPr>
              <a:t>0</a:t>
            </a:r>
            <a:endParaRPr lang="id-ID" sz="4640" b="1" dirty="0">
              <a:solidFill>
                <a:schemeClr val="bg1"/>
              </a:solidFill>
              <a:latin typeface="Impact MT Std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324462" y="1537332"/>
            <a:ext cx="1471584" cy="1471584"/>
            <a:chOff x="1677608" y="2996952"/>
            <a:chExt cx="1395643" cy="1395643"/>
          </a:xfrm>
        </p:grpSpPr>
        <p:sp>
          <p:nvSpPr>
            <p:cNvPr id="18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9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 flipH="1">
            <a:off x="6840702" y="1841036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40" b="1" dirty="0">
                <a:solidFill>
                  <a:schemeClr val="bg1"/>
                </a:solidFill>
                <a:latin typeface="Impact MT Std" pitchFamily="34" charset="0"/>
              </a:rPr>
              <a:t>1</a:t>
            </a:r>
            <a:endParaRPr lang="id-ID" sz="4640" b="1" dirty="0">
              <a:solidFill>
                <a:schemeClr val="bg1"/>
              </a:solidFill>
              <a:latin typeface="Impact MT Std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615207" y="1537332"/>
            <a:ext cx="1471584" cy="1471584"/>
            <a:chOff x="1677608" y="2996952"/>
            <a:chExt cx="1395643" cy="1395643"/>
          </a:xfrm>
        </p:grpSpPr>
        <p:sp>
          <p:nvSpPr>
            <p:cNvPr id="22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23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 flipH="1">
            <a:off x="8117703" y="1841036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40" b="1" dirty="0">
                <a:solidFill>
                  <a:schemeClr val="bg1"/>
                </a:solidFill>
                <a:latin typeface="Impact MT Std" pitchFamily="34" charset="0"/>
              </a:rPr>
              <a:t>8</a:t>
            </a:r>
            <a:endParaRPr lang="id-ID" sz="4640" b="1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25" name="TextBox 7"/>
          <p:cNvSpPr>
            <a:spLocks noChangeArrowheads="1"/>
          </p:cNvSpPr>
          <p:nvPr/>
        </p:nvSpPr>
        <p:spPr bwMode="auto">
          <a:xfrm>
            <a:off x="2701523" y="3328083"/>
            <a:ext cx="745570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dirty="0" smtClean="0">
                <a:solidFill>
                  <a:srgbClr val="C00000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微软雅黑" panose="020B0503020204020204" pitchFamily="34" charset="-122"/>
              </a:rPr>
              <a:t>工作总结计划汇报</a:t>
            </a:r>
            <a:endParaRPr lang="zh-CN" altLang="en-US" sz="6600" dirty="0">
              <a:solidFill>
                <a:srgbClr val="C00000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  <a:sym typeface="微软雅黑" panose="020B0503020204020204" pitchFamily="34" charset="-122"/>
            </a:endParaRPr>
          </a:p>
        </p:txBody>
      </p:sp>
      <p:sp>
        <p:nvSpPr>
          <p:cNvPr id="26" name="TextBox 7"/>
          <p:cNvSpPr>
            <a:spLocks noChangeArrowheads="1"/>
          </p:cNvSpPr>
          <p:nvPr/>
        </p:nvSpPr>
        <p:spPr bwMode="auto">
          <a:xfrm>
            <a:off x="4151590" y="4343747"/>
            <a:ext cx="4631496" cy="2596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年终总结</a:t>
            </a:r>
            <a:r>
              <a:rPr lang="en-US" altLang="zh-CN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zh-CN" altLang="en-US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新年计划</a:t>
            </a:r>
            <a:r>
              <a:rPr lang="en-US" altLang="zh-CN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zh-CN" altLang="en-US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述职报告  工作汇报</a:t>
            </a:r>
            <a:endParaRPr lang="zh-CN" altLang="en-US" sz="1685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3117007" y="4267820"/>
            <a:ext cx="6624736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圆角矩形 50"/>
          <p:cNvSpPr/>
          <p:nvPr/>
        </p:nvSpPr>
        <p:spPr>
          <a:xfrm>
            <a:off x="4621565" y="4982996"/>
            <a:ext cx="3644454" cy="39343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571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52" name="TextBox 7"/>
          <p:cNvSpPr>
            <a:spLocks noChangeArrowheads="1"/>
          </p:cNvSpPr>
          <p:nvPr/>
        </p:nvSpPr>
        <p:spPr bwMode="auto">
          <a:xfrm>
            <a:off x="5112248" y="5053428"/>
            <a:ext cx="2747758" cy="259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8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</a:t>
            </a:r>
            <a:r>
              <a:rPr lang="zh-CN" altLang="en-US" sz="1685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：尚景</a:t>
            </a:r>
            <a:endParaRPr lang="zh-CN" altLang="en-US" sz="168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455295" y="4855937"/>
            <a:ext cx="658543" cy="658543"/>
            <a:chOff x="4333987" y="2362200"/>
            <a:chExt cx="2905011" cy="2905012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  <a:effectLst>
            <a:outerShdw blurRad="177800" dist="889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54" name="任意多边形 53"/>
            <p:cNvSpPr/>
            <p:nvPr/>
          </p:nvSpPr>
          <p:spPr>
            <a:xfrm>
              <a:off x="4333987" y="2362200"/>
              <a:ext cx="2905011" cy="2905012"/>
            </a:xfrm>
            <a:custGeom>
              <a:avLst/>
              <a:gdLst>
                <a:gd name="connsiteX0" fmla="*/ 1452506 w 2905012"/>
                <a:gd name="connsiteY0" fmla="*/ 376181 h 2905012"/>
                <a:gd name="connsiteX1" fmla="*/ 376181 w 2905012"/>
                <a:gd name="connsiteY1" fmla="*/ 1452506 h 2905012"/>
                <a:gd name="connsiteX2" fmla="*/ 1452506 w 2905012"/>
                <a:gd name="connsiteY2" fmla="*/ 2528831 h 2905012"/>
                <a:gd name="connsiteX3" fmla="*/ 2528831 w 2905012"/>
                <a:gd name="connsiteY3" fmla="*/ 1452506 h 2905012"/>
                <a:gd name="connsiteX4" fmla="*/ 1452506 w 2905012"/>
                <a:gd name="connsiteY4" fmla="*/ 376181 h 2905012"/>
                <a:gd name="connsiteX5" fmla="*/ 1452506 w 2905012"/>
                <a:gd name="connsiteY5" fmla="*/ 0 h 2905012"/>
                <a:gd name="connsiteX6" fmla="*/ 1601017 w 2905012"/>
                <a:gd name="connsiteY6" fmla="*/ 7499 h 2905012"/>
                <a:gd name="connsiteX7" fmla="*/ 1643977 w 2905012"/>
                <a:gd name="connsiteY7" fmla="*/ 14056 h 2905012"/>
                <a:gd name="connsiteX8" fmla="*/ 1695533 w 2905012"/>
                <a:gd name="connsiteY8" fmla="*/ 284571 h 2905012"/>
                <a:gd name="connsiteX9" fmla="*/ 1769616 w 2905012"/>
                <a:gd name="connsiteY9" fmla="*/ 301003 h 2905012"/>
                <a:gd name="connsiteX10" fmla="*/ 1825934 w 2905012"/>
                <a:gd name="connsiteY10" fmla="*/ 319615 h 2905012"/>
                <a:gd name="connsiteX11" fmla="*/ 2006748 w 2905012"/>
                <a:gd name="connsiteY11" fmla="*/ 110068 h 2905012"/>
                <a:gd name="connsiteX12" fmla="*/ 2017887 w 2905012"/>
                <a:gd name="connsiteY12" fmla="*/ 114145 h 2905012"/>
                <a:gd name="connsiteX13" fmla="*/ 2264616 w 2905012"/>
                <a:gd name="connsiteY13" fmla="*/ 248065 h 2905012"/>
                <a:gd name="connsiteX14" fmla="*/ 2337523 w 2905012"/>
                <a:gd name="connsiteY14" fmla="*/ 302584 h 2905012"/>
                <a:gd name="connsiteX15" fmla="*/ 2247066 w 2905012"/>
                <a:gd name="connsiteY15" fmla="*/ 562199 h 2905012"/>
                <a:gd name="connsiteX16" fmla="*/ 2280217 w 2905012"/>
                <a:gd name="connsiteY16" fmla="*/ 591137 h 2905012"/>
                <a:gd name="connsiteX17" fmla="*/ 2343125 w 2905012"/>
                <a:gd name="connsiteY17" fmla="*/ 657838 h 2905012"/>
                <a:gd name="connsiteX18" fmla="*/ 2602428 w 2905012"/>
                <a:gd name="connsiteY18" fmla="*/ 567489 h 2905012"/>
                <a:gd name="connsiteX19" fmla="*/ 2656947 w 2905012"/>
                <a:gd name="connsiteY19" fmla="*/ 640396 h 2905012"/>
                <a:gd name="connsiteX20" fmla="*/ 2790867 w 2905012"/>
                <a:gd name="connsiteY20" fmla="*/ 887125 h 2905012"/>
                <a:gd name="connsiteX21" fmla="*/ 2794944 w 2905012"/>
                <a:gd name="connsiteY21" fmla="*/ 898265 h 2905012"/>
                <a:gd name="connsiteX22" fmla="*/ 2586495 w 2905012"/>
                <a:gd name="connsiteY22" fmla="*/ 1078131 h 2905012"/>
                <a:gd name="connsiteX23" fmla="*/ 2616181 w 2905012"/>
                <a:gd name="connsiteY23" fmla="*/ 1182468 h 2905012"/>
                <a:gd name="connsiteX24" fmla="*/ 2621126 w 2905012"/>
                <a:gd name="connsiteY24" fmla="*/ 1209611 h 2905012"/>
                <a:gd name="connsiteX25" fmla="*/ 2890957 w 2905012"/>
                <a:gd name="connsiteY25" fmla="*/ 1261036 h 2905012"/>
                <a:gd name="connsiteX26" fmla="*/ 2897513 w 2905012"/>
                <a:gd name="connsiteY26" fmla="*/ 1303996 h 2905012"/>
                <a:gd name="connsiteX27" fmla="*/ 2905012 w 2905012"/>
                <a:gd name="connsiteY27" fmla="*/ 1452506 h 2905012"/>
                <a:gd name="connsiteX28" fmla="*/ 2897513 w 2905012"/>
                <a:gd name="connsiteY28" fmla="*/ 1601016 h 2905012"/>
                <a:gd name="connsiteX29" fmla="*/ 2890957 w 2905012"/>
                <a:gd name="connsiteY29" fmla="*/ 1643977 h 2905012"/>
                <a:gd name="connsiteX30" fmla="*/ 2620440 w 2905012"/>
                <a:gd name="connsiteY30" fmla="*/ 1695533 h 2905012"/>
                <a:gd name="connsiteX31" fmla="*/ 2604008 w 2905012"/>
                <a:gd name="connsiteY31" fmla="*/ 1769614 h 2905012"/>
                <a:gd name="connsiteX32" fmla="*/ 2585396 w 2905012"/>
                <a:gd name="connsiteY32" fmla="*/ 1825933 h 2905012"/>
                <a:gd name="connsiteX33" fmla="*/ 2794944 w 2905012"/>
                <a:gd name="connsiteY33" fmla="*/ 2006748 h 2905012"/>
                <a:gd name="connsiteX34" fmla="*/ 2790867 w 2905012"/>
                <a:gd name="connsiteY34" fmla="*/ 2017887 h 2905012"/>
                <a:gd name="connsiteX35" fmla="*/ 2656947 w 2905012"/>
                <a:gd name="connsiteY35" fmla="*/ 2264616 h 2905012"/>
                <a:gd name="connsiteX36" fmla="*/ 2602428 w 2905012"/>
                <a:gd name="connsiteY36" fmla="*/ 2337523 h 2905012"/>
                <a:gd name="connsiteX37" fmla="*/ 2342811 w 2905012"/>
                <a:gd name="connsiteY37" fmla="*/ 2247065 h 2905012"/>
                <a:gd name="connsiteX38" fmla="*/ 2313875 w 2905012"/>
                <a:gd name="connsiteY38" fmla="*/ 2280215 h 2905012"/>
                <a:gd name="connsiteX39" fmla="*/ 2247174 w 2905012"/>
                <a:gd name="connsiteY39" fmla="*/ 2343123 h 2905012"/>
                <a:gd name="connsiteX40" fmla="*/ 2337523 w 2905012"/>
                <a:gd name="connsiteY40" fmla="*/ 2602428 h 2905012"/>
                <a:gd name="connsiteX41" fmla="*/ 2264616 w 2905012"/>
                <a:gd name="connsiteY41" fmla="*/ 2656947 h 2905012"/>
                <a:gd name="connsiteX42" fmla="*/ 2017887 w 2905012"/>
                <a:gd name="connsiteY42" fmla="*/ 2790867 h 2905012"/>
                <a:gd name="connsiteX43" fmla="*/ 2006748 w 2905012"/>
                <a:gd name="connsiteY43" fmla="*/ 2794944 h 2905012"/>
                <a:gd name="connsiteX44" fmla="*/ 1826880 w 2905012"/>
                <a:gd name="connsiteY44" fmla="*/ 2586493 h 2905012"/>
                <a:gd name="connsiteX45" fmla="*/ 1722544 w 2905012"/>
                <a:gd name="connsiteY45" fmla="*/ 2616179 h 2905012"/>
                <a:gd name="connsiteX46" fmla="*/ 1695403 w 2905012"/>
                <a:gd name="connsiteY46" fmla="*/ 2621123 h 2905012"/>
                <a:gd name="connsiteX47" fmla="*/ 1643977 w 2905012"/>
                <a:gd name="connsiteY47" fmla="*/ 2890957 h 2905012"/>
                <a:gd name="connsiteX48" fmla="*/ 1601017 w 2905012"/>
                <a:gd name="connsiteY48" fmla="*/ 2897513 h 2905012"/>
                <a:gd name="connsiteX49" fmla="*/ 1452506 w 2905012"/>
                <a:gd name="connsiteY49" fmla="*/ 2905012 h 2905012"/>
                <a:gd name="connsiteX50" fmla="*/ 1303996 w 2905012"/>
                <a:gd name="connsiteY50" fmla="*/ 2897513 h 2905012"/>
                <a:gd name="connsiteX51" fmla="*/ 1261036 w 2905012"/>
                <a:gd name="connsiteY51" fmla="*/ 2890957 h 2905012"/>
                <a:gd name="connsiteX52" fmla="*/ 1209479 w 2905012"/>
                <a:gd name="connsiteY52" fmla="*/ 2620437 h 2905012"/>
                <a:gd name="connsiteX53" fmla="*/ 1135396 w 2905012"/>
                <a:gd name="connsiteY53" fmla="*/ 2604005 h 2905012"/>
                <a:gd name="connsiteX54" fmla="*/ 1079081 w 2905012"/>
                <a:gd name="connsiteY54" fmla="*/ 2585394 h 2905012"/>
                <a:gd name="connsiteX55" fmla="*/ 898265 w 2905012"/>
                <a:gd name="connsiteY55" fmla="*/ 2794944 h 2905012"/>
                <a:gd name="connsiteX56" fmla="*/ 887125 w 2905012"/>
                <a:gd name="connsiteY56" fmla="*/ 2790867 h 2905012"/>
                <a:gd name="connsiteX57" fmla="*/ 640396 w 2905012"/>
                <a:gd name="connsiteY57" fmla="*/ 2656947 h 2905012"/>
                <a:gd name="connsiteX58" fmla="*/ 567489 w 2905012"/>
                <a:gd name="connsiteY58" fmla="*/ 2602428 h 2905012"/>
                <a:gd name="connsiteX59" fmla="*/ 657947 w 2905012"/>
                <a:gd name="connsiteY59" fmla="*/ 2342810 h 2905012"/>
                <a:gd name="connsiteX60" fmla="*/ 624796 w 2905012"/>
                <a:gd name="connsiteY60" fmla="*/ 2313872 h 2905012"/>
                <a:gd name="connsiteX61" fmla="*/ 561890 w 2905012"/>
                <a:gd name="connsiteY61" fmla="*/ 2247174 h 2905012"/>
                <a:gd name="connsiteX62" fmla="*/ 302584 w 2905012"/>
                <a:gd name="connsiteY62" fmla="*/ 2337523 h 2905012"/>
                <a:gd name="connsiteX63" fmla="*/ 248066 w 2905012"/>
                <a:gd name="connsiteY63" fmla="*/ 2264616 h 2905012"/>
                <a:gd name="connsiteX64" fmla="*/ 114145 w 2905012"/>
                <a:gd name="connsiteY64" fmla="*/ 2017887 h 2905012"/>
                <a:gd name="connsiteX65" fmla="*/ 110068 w 2905012"/>
                <a:gd name="connsiteY65" fmla="*/ 2006748 h 2905012"/>
                <a:gd name="connsiteX66" fmla="*/ 318519 w 2905012"/>
                <a:gd name="connsiteY66" fmla="*/ 1826880 h 2905012"/>
                <a:gd name="connsiteX67" fmla="*/ 288831 w 2905012"/>
                <a:gd name="connsiteY67" fmla="*/ 1722541 h 2905012"/>
                <a:gd name="connsiteX68" fmla="*/ 283887 w 2905012"/>
                <a:gd name="connsiteY68" fmla="*/ 1695402 h 2905012"/>
                <a:gd name="connsiteX69" fmla="*/ 14056 w 2905012"/>
                <a:gd name="connsiteY69" fmla="*/ 1643977 h 2905012"/>
                <a:gd name="connsiteX70" fmla="*/ 7499 w 2905012"/>
                <a:gd name="connsiteY70" fmla="*/ 1601016 h 2905012"/>
                <a:gd name="connsiteX71" fmla="*/ 0 w 2905012"/>
                <a:gd name="connsiteY71" fmla="*/ 1452506 h 2905012"/>
                <a:gd name="connsiteX72" fmla="*/ 7499 w 2905012"/>
                <a:gd name="connsiteY72" fmla="*/ 1303996 h 2905012"/>
                <a:gd name="connsiteX73" fmla="*/ 14056 w 2905012"/>
                <a:gd name="connsiteY73" fmla="*/ 1261036 h 2905012"/>
                <a:gd name="connsiteX74" fmla="*/ 284572 w 2905012"/>
                <a:gd name="connsiteY74" fmla="*/ 1209480 h 2905012"/>
                <a:gd name="connsiteX75" fmla="*/ 301005 w 2905012"/>
                <a:gd name="connsiteY75" fmla="*/ 1135394 h 2905012"/>
                <a:gd name="connsiteX76" fmla="*/ 319616 w 2905012"/>
                <a:gd name="connsiteY76" fmla="*/ 1079079 h 2905012"/>
                <a:gd name="connsiteX77" fmla="*/ 110068 w 2905012"/>
                <a:gd name="connsiteY77" fmla="*/ 898264 h 2905012"/>
                <a:gd name="connsiteX78" fmla="*/ 114145 w 2905012"/>
                <a:gd name="connsiteY78" fmla="*/ 887125 h 2905012"/>
                <a:gd name="connsiteX79" fmla="*/ 248066 w 2905012"/>
                <a:gd name="connsiteY79" fmla="*/ 640396 h 2905012"/>
                <a:gd name="connsiteX80" fmla="*/ 302584 w 2905012"/>
                <a:gd name="connsiteY80" fmla="*/ 567489 h 2905012"/>
                <a:gd name="connsiteX81" fmla="*/ 562199 w 2905012"/>
                <a:gd name="connsiteY81" fmla="*/ 657946 h 2905012"/>
                <a:gd name="connsiteX82" fmla="*/ 591138 w 2905012"/>
                <a:gd name="connsiteY82" fmla="*/ 624794 h 2905012"/>
                <a:gd name="connsiteX83" fmla="*/ 657838 w 2905012"/>
                <a:gd name="connsiteY83" fmla="*/ 561888 h 2905012"/>
                <a:gd name="connsiteX84" fmla="*/ 567489 w 2905012"/>
                <a:gd name="connsiteY84" fmla="*/ 302584 h 2905012"/>
                <a:gd name="connsiteX85" fmla="*/ 640396 w 2905012"/>
                <a:gd name="connsiteY85" fmla="*/ 248065 h 2905012"/>
                <a:gd name="connsiteX86" fmla="*/ 887125 w 2905012"/>
                <a:gd name="connsiteY86" fmla="*/ 114145 h 2905012"/>
                <a:gd name="connsiteX87" fmla="*/ 898265 w 2905012"/>
                <a:gd name="connsiteY87" fmla="*/ 110068 h 2905012"/>
                <a:gd name="connsiteX88" fmla="*/ 1078131 w 2905012"/>
                <a:gd name="connsiteY88" fmla="*/ 318516 h 2905012"/>
                <a:gd name="connsiteX89" fmla="*/ 1182469 w 2905012"/>
                <a:gd name="connsiteY89" fmla="*/ 288830 h 2905012"/>
                <a:gd name="connsiteX90" fmla="*/ 1209611 w 2905012"/>
                <a:gd name="connsiteY90" fmla="*/ 283886 h 2905012"/>
                <a:gd name="connsiteX91" fmla="*/ 1261036 w 2905012"/>
                <a:gd name="connsiteY91" fmla="*/ 14056 h 2905012"/>
                <a:gd name="connsiteX92" fmla="*/ 1303996 w 2905012"/>
                <a:gd name="connsiteY92" fmla="*/ 7499 h 2905012"/>
                <a:gd name="connsiteX93" fmla="*/ 1452506 w 2905012"/>
                <a:gd name="connsiteY93" fmla="*/ 0 h 2905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905012" h="2905012">
                  <a:moveTo>
                    <a:pt x="1452506" y="376181"/>
                  </a:moveTo>
                  <a:cubicBezTo>
                    <a:pt x="858068" y="376181"/>
                    <a:pt x="376181" y="858068"/>
                    <a:pt x="376181" y="1452506"/>
                  </a:cubicBezTo>
                  <a:cubicBezTo>
                    <a:pt x="376181" y="2046944"/>
                    <a:pt x="858068" y="2528831"/>
                    <a:pt x="1452506" y="2528831"/>
                  </a:cubicBezTo>
                  <a:cubicBezTo>
                    <a:pt x="2046944" y="2528831"/>
                    <a:pt x="2528831" y="2046944"/>
                    <a:pt x="2528831" y="1452506"/>
                  </a:cubicBezTo>
                  <a:cubicBezTo>
                    <a:pt x="2528831" y="858068"/>
                    <a:pt x="2046944" y="376181"/>
                    <a:pt x="1452506" y="376181"/>
                  </a:cubicBezTo>
                  <a:close/>
                  <a:moveTo>
                    <a:pt x="1452506" y="0"/>
                  </a:moveTo>
                  <a:cubicBezTo>
                    <a:pt x="1502644" y="0"/>
                    <a:pt x="1552188" y="2540"/>
                    <a:pt x="1601017" y="7499"/>
                  </a:cubicBezTo>
                  <a:lnTo>
                    <a:pt x="1643977" y="14056"/>
                  </a:lnTo>
                  <a:lnTo>
                    <a:pt x="1695533" y="284571"/>
                  </a:lnTo>
                  <a:lnTo>
                    <a:pt x="1769616" y="301003"/>
                  </a:lnTo>
                  <a:lnTo>
                    <a:pt x="1825934" y="319615"/>
                  </a:lnTo>
                  <a:lnTo>
                    <a:pt x="2006748" y="110068"/>
                  </a:lnTo>
                  <a:lnTo>
                    <a:pt x="2017887" y="114145"/>
                  </a:lnTo>
                  <a:cubicBezTo>
                    <a:pt x="2104775" y="150896"/>
                    <a:pt x="2187342" y="195860"/>
                    <a:pt x="2264616" y="248065"/>
                  </a:cubicBezTo>
                  <a:lnTo>
                    <a:pt x="2337523" y="302584"/>
                  </a:lnTo>
                  <a:lnTo>
                    <a:pt x="2247066" y="562199"/>
                  </a:lnTo>
                  <a:lnTo>
                    <a:pt x="2280217" y="591137"/>
                  </a:lnTo>
                  <a:lnTo>
                    <a:pt x="2343125" y="657838"/>
                  </a:lnTo>
                  <a:lnTo>
                    <a:pt x="2602428" y="567489"/>
                  </a:lnTo>
                  <a:lnTo>
                    <a:pt x="2656947" y="640396"/>
                  </a:lnTo>
                  <a:cubicBezTo>
                    <a:pt x="2709152" y="717670"/>
                    <a:pt x="2754117" y="800238"/>
                    <a:pt x="2790867" y="887125"/>
                  </a:cubicBezTo>
                  <a:lnTo>
                    <a:pt x="2794944" y="898265"/>
                  </a:lnTo>
                  <a:lnTo>
                    <a:pt x="2586495" y="1078131"/>
                  </a:lnTo>
                  <a:lnTo>
                    <a:pt x="2616181" y="1182468"/>
                  </a:lnTo>
                  <a:lnTo>
                    <a:pt x="2621126" y="1209611"/>
                  </a:lnTo>
                  <a:lnTo>
                    <a:pt x="2890957" y="1261036"/>
                  </a:lnTo>
                  <a:lnTo>
                    <a:pt x="2897513" y="1303996"/>
                  </a:lnTo>
                  <a:cubicBezTo>
                    <a:pt x="2902472" y="1352825"/>
                    <a:pt x="2905012" y="1402369"/>
                    <a:pt x="2905012" y="1452506"/>
                  </a:cubicBezTo>
                  <a:cubicBezTo>
                    <a:pt x="2905012" y="1502643"/>
                    <a:pt x="2902472" y="1552187"/>
                    <a:pt x="2897513" y="1601016"/>
                  </a:cubicBezTo>
                  <a:lnTo>
                    <a:pt x="2890957" y="1643977"/>
                  </a:lnTo>
                  <a:lnTo>
                    <a:pt x="2620440" y="1695533"/>
                  </a:lnTo>
                  <a:lnTo>
                    <a:pt x="2604008" y="1769614"/>
                  </a:lnTo>
                  <a:lnTo>
                    <a:pt x="2585396" y="1825933"/>
                  </a:lnTo>
                  <a:lnTo>
                    <a:pt x="2794944" y="2006748"/>
                  </a:lnTo>
                  <a:lnTo>
                    <a:pt x="2790867" y="2017887"/>
                  </a:lnTo>
                  <a:cubicBezTo>
                    <a:pt x="2754117" y="2104775"/>
                    <a:pt x="2709152" y="2187342"/>
                    <a:pt x="2656947" y="2264616"/>
                  </a:cubicBezTo>
                  <a:lnTo>
                    <a:pt x="2602428" y="2337523"/>
                  </a:lnTo>
                  <a:lnTo>
                    <a:pt x="2342811" y="2247065"/>
                  </a:lnTo>
                  <a:lnTo>
                    <a:pt x="2313875" y="2280215"/>
                  </a:lnTo>
                  <a:lnTo>
                    <a:pt x="2247174" y="2343123"/>
                  </a:lnTo>
                  <a:lnTo>
                    <a:pt x="2337523" y="2602428"/>
                  </a:lnTo>
                  <a:lnTo>
                    <a:pt x="2264616" y="2656947"/>
                  </a:lnTo>
                  <a:cubicBezTo>
                    <a:pt x="2187342" y="2709152"/>
                    <a:pt x="2104775" y="2754117"/>
                    <a:pt x="2017887" y="2790867"/>
                  </a:cubicBezTo>
                  <a:lnTo>
                    <a:pt x="2006748" y="2794944"/>
                  </a:lnTo>
                  <a:lnTo>
                    <a:pt x="1826880" y="2586493"/>
                  </a:lnTo>
                  <a:lnTo>
                    <a:pt x="1722544" y="2616179"/>
                  </a:lnTo>
                  <a:lnTo>
                    <a:pt x="1695403" y="2621123"/>
                  </a:lnTo>
                  <a:lnTo>
                    <a:pt x="1643977" y="2890957"/>
                  </a:lnTo>
                  <a:lnTo>
                    <a:pt x="1601017" y="2897513"/>
                  </a:lnTo>
                  <a:cubicBezTo>
                    <a:pt x="1552188" y="2902472"/>
                    <a:pt x="1502644" y="2905012"/>
                    <a:pt x="1452506" y="2905012"/>
                  </a:cubicBezTo>
                  <a:cubicBezTo>
                    <a:pt x="1402369" y="2905012"/>
                    <a:pt x="1352825" y="2902472"/>
                    <a:pt x="1303996" y="2897513"/>
                  </a:cubicBezTo>
                  <a:lnTo>
                    <a:pt x="1261036" y="2890957"/>
                  </a:lnTo>
                  <a:lnTo>
                    <a:pt x="1209479" y="2620437"/>
                  </a:lnTo>
                  <a:lnTo>
                    <a:pt x="1135396" y="2604005"/>
                  </a:lnTo>
                  <a:lnTo>
                    <a:pt x="1079081" y="2585394"/>
                  </a:lnTo>
                  <a:lnTo>
                    <a:pt x="898265" y="2794944"/>
                  </a:lnTo>
                  <a:lnTo>
                    <a:pt x="887125" y="2790867"/>
                  </a:lnTo>
                  <a:cubicBezTo>
                    <a:pt x="800238" y="2754117"/>
                    <a:pt x="717670" y="2709152"/>
                    <a:pt x="640396" y="2656947"/>
                  </a:cubicBezTo>
                  <a:lnTo>
                    <a:pt x="567489" y="2602428"/>
                  </a:lnTo>
                  <a:lnTo>
                    <a:pt x="657947" y="2342810"/>
                  </a:lnTo>
                  <a:lnTo>
                    <a:pt x="624796" y="2313872"/>
                  </a:lnTo>
                  <a:lnTo>
                    <a:pt x="561890" y="2247174"/>
                  </a:lnTo>
                  <a:lnTo>
                    <a:pt x="302584" y="2337523"/>
                  </a:lnTo>
                  <a:lnTo>
                    <a:pt x="248066" y="2264616"/>
                  </a:lnTo>
                  <a:cubicBezTo>
                    <a:pt x="195860" y="2187342"/>
                    <a:pt x="150896" y="2104775"/>
                    <a:pt x="114145" y="2017887"/>
                  </a:cubicBezTo>
                  <a:lnTo>
                    <a:pt x="110068" y="2006748"/>
                  </a:lnTo>
                  <a:lnTo>
                    <a:pt x="318519" y="1826880"/>
                  </a:lnTo>
                  <a:lnTo>
                    <a:pt x="288831" y="1722541"/>
                  </a:lnTo>
                  <a:lnTo>
                    <a:pt x="283887" y="1695402"/>
                  </a:lnTo>
                  <a:lnTo>
                    <a:pt x="14056" y="1643977"/>
                  </a:lnTo>
                  <a:lnTo>
                    <a:pt x="7499" y="1601016"/>
                  </a:lnTo>
                  <a:cubicBezTo>
                    <a:pt x="2541" y="1552187"/>
                    <a:pt x="0" y="1502643"/>
                    <a:pt x="0" y="1452506"/>
                  </a:cubicBezTo>
                  <a:cubicBezTo>
                    <a:pt x="0" y="1402369"/>
                    <a:pt x="2541" y="1352825"/>
                    <a:pt x="7499" y="1303996"/>
                  </a:cubicBezTo>
                  <a:lnTo>
                    <a:pt x="14056" y="1261036"/>
                  </a:lnTo>
                  <a:lnTo>
                    <a:pt x="284572" y="1209480"/>
                  </a:lnTo>
                  <a:lnTo>
                    <a:pt x="301005" y="1135394"/>
                  </a:lnTo>
                  <a:lnTo>
                    <a:pt x="319616" y="1079079"/>
                  </a:lnTo>
                  <a:lnTo>
                    <a:pt x="110068" y="898264"/>
                  </a:lnTo>
                  <a:lnTo>
                    <a:pt x="114145" y="887125"/>
                  </a:lnTo>
                  <a:cubicBezTo>
                    <a:pt x="150896" y="800238"/>
                    <a:pt x="195860" y="717670"/>
                    <a:pt x="248066" y="640396"/>
                  </a:cubicBezTo>
                  <a:lnTo>
                    <a:pt x="302584" y="567489"/>
                  </a:lnTo>
                  <a:lnTo>
                    <a:pt x="562199" y="657946"/>
                  </a:lnTo>
                  <a:lnTo>
                    <a:pt x="591138" y="624794"/>
                  </a:lnTo>
                  <a:lnTo>
                    <a:pt x="657838" y="561888"/>
                  </a:lnTo>
                  <a:lnTo>
                    <a:pt x="567489" y="302584"/>
                  </a:lnTo>
                  <a:lnTo>
                    <a:pt x="640396" y="248065"/>
                  </a:lnTo>
                  <a:cubicBezTo>
                    <a:pt x="717670" y="195860"/>
                    <a:pt x="800238" y="150896"/>
                    <a:pt x="887125" y="114145"/>
                  </a:cubicBezTo>
                  <a:lnTo>
                    <a:pt x="898265" y="110068"/>
                  </a:lnTo>
                  <a:lnTo>
                    <a:pt x="1078131" y="318516"/>
                  </a:lnTo>
                  <a:lnTo>
                    <a:pt x="1182469" y="288830"/>
                  </a:lnTo>
                  <a:lnTo>
                    <a:pt x="1209611" y="283886"/>
                  </a:lnTo>
                  <a:lnTo>
                    <a:pt x="1261036" y="14056"/>
                  </a:lnTo>
                  <a:lnTo>
                    <a:pt x="1303996" y="7499"/>
                  </a:lnTo>
                  <a:cubicBezTo>
                    <a:pt x="1352825" y="2540"/>
                    <a:pt x="1402369" y="0"/>
                    <a:pt x="1452506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70C0"/>
                </a:solidFill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4710168" y="2738381"/>
              <a:ext cx="2152649" cy="2152650"/>
            </a:xfrm>
            <a:prstGeom prst="ellipse">
              <a:avLst/>
            </a:prstGeom>
            <a:grpFill/>
            <a:ln w="19050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70C0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4710169" y="2738382"/>
              <a:ext cx="2152650" cy="215264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70C0"/>
                </a:solidFill>
              </a:endParaRPr>
            </a:p>
          </p:txBody>
        </p:sp>
      </p:grpSp>
      <p:sp>
        <p:nvSpPr>
          <p:cNvPr id="57" name="矩形 41"/>
          <p:cNvSpPr/>
          <p:nvPr/>
        </p:nvSpPr>
        <p:spPr>
          <a:xfrm>
            <a:off x="1" y="6273741"/>
            <a:ext cx="12858750" cy="987040"/>
          </a:xfrm>
          <a:custGeom>
            <a:avLst/>
            <a:gdLst>
              <a:gd name="connsiteX0" fmla="*/ 0 w 12195175"/>
              <a:gd name="connsiteY0" fmla="*/ 0 h 2204864"/>
              <a:gd name="connsiteX1" fmla="*/ 12195175 w 12195175"/>
              <a:gd name="connsiteY1" fmla="*/ 0 h 2204864"/>
              <a:gd name="connsiteX2" fmla="*/ 12195175 w 12195175"/>
              <a:gd name="connsiteY2" fmla="*/ 2204864 h 2204864"/>
              <a:gd name="connsiteX3" fmla="*/ 0 w 12195175"/>
              <a:gd name="connsiteY3" fmla="*/ 2204864 h 2204864"/>
              <a:gd name="connsiteX4" fmla="*/ 0 w 12195175"/>
              <a:gd name="connsiteY4" fmla="*/ 0 h 2204864"/>
              <a:gd name="connsiteX0-1" fmla="*/ 0 w 12195175"/>
              <a:gd name="connsiteY0-2" fmla="*/ 4018 h 2208882"/>
              <a:gd name="connsiteX1-3" fmla="*/ 5976651 w 12195175"/>
              <a:gd name="connsiteY1-4" fmla="*/ 0 h 2208882"/>
              <a:gd name="connsiteX2-5" fmla="*/ 12195175 w 12195175"/>
              <a:gd name="connsiteY2-6" fmla="*/ 4018 h 2208882"/>
              <a:gd name="connsiteX3-7" fmla="*/ 12195175 w 12195175"/>
              <a:gd name="connsiteY3-8" fmla="*/ 2208882 h 2208882"/>
              <a:gd name="connsiteX4-9" fmla="*/ 0 w 12195175"/>
              <a:gd name="connsiteY4-10" fmla="*/ 2208882 h 2208882"/>
              <a:gd name="connsiteX5" fmla="*/ 0 w 12195175"/>
              <a:gd name="connsiteY5" fmla="*/ 4018 h 2208882"/>
              <a:gd name="connsiteX0-11" fmla="*/ 0 w 12195175"/>
              <a:gd name="connsiteY0-12" fmla="*/ 6772 h 2211636"/>
              <a:gd name="connsiteX1-13" fmla="*/ 5976651 w 12195175"/>
              <a:gd name="connsiteY1-14" fmla="*/ 2754 h 2211636"/>
              <a:gd name="connsiteX2-15" fmla="*/ 6221776 w 12195175"/>
              <a:gd name="connsiteY2-16" fmla="*/ 0 h 2211636"/>
              <a:gd name="connsiteX3-17" fmla="*/ 12195175 w 12195175"/>
              <a:gd name="connsiteY3-18" fmla="*/ 6772 h 2211636"/>
              <a:gd name="connsiteX4-19" fmla="*/ 12195175 w 12195175"/>
              <a:gd name="connsiteY4-20" fmla="*/ 2211636 h 2211636"/>
              <a:gd name="connsiteX5-21" fmla="*/ 0 w 12195175"/>
              <a:gd name="connsiteY5-22" fmla="*/ 2211636 h 2211636"/>
              <a:gd name="connsiteX6" fmla="*/ 0 w 12195175"/>
              <a:gd name="connsiteY6" fmla="*/ 6772 h 2211636"/>
              <a:gd name="connsiteX0-23" fmla="*/ 0 w 12195175"/>
              <a:gd name="connsiteY0-24" fmla="*/ 6772 h 2211636"/>
              <a:gd name="connsiteX1-25" fmla="*/ 5976651 w 12195175"/>
              <a:gd name="connsiteY1-26" fmla="*/ 2754 h 2211636"/>
              <a:gd name="connsiteX2-27" fmla="*/ 6089573 w 12195175"/>
              <a:gd name="connsiteY2-28" fmla="*/ 0 h 2211636"/>
              <a:gd name="connsiteX3-29" fmla="*/ 6221776 w 12195175"/>
              <a:gd name="connsiteY3-30" fmla="*/ 0 h 2211636"/>
              <a:gd name="connsiteX4-31" fmla="*/ 12195175 w 12195175"/>
              <a:gd name="connsiteY4-32" fmla="*/ 6772 h 2211636"/>
              <a:gd name="connsiteX5-33" fmla="*/ 12195175 w 12195175"/>
              <a:gd name="connsiteY5-34" fmla="*/ 2211636 h 2211636"/>
              <a:gd name="connsiteX6-35" fmla="*/ 0 w 12195175"/>
              <a:gd name="connsiteY6-36" fmla="*/ 2211636 h 2211636"/>
              <a:gd name="connsiteX7" fmla="*/ 0 w 12195175"/>
              <a:gd name="connsiteY7" fmla="*/ 6772 h 2211636"/>
              <a:gd name="connsiteX0-37" fmla="*/ 0 w 12195175"/>
              <a:gd name="connsiteY0-38" fmla="*/ 6772 h 2211636"/>
              <a:gd name="connsiteX1-39" fmla="*/ 5976651 w 12195175"/>
              <a:gd name="connsiteY1-40" fmla="*/ 2754 h 2211636"/>
              <a:gd name="connsiteX2-41" fmla="*/ 6108853 w 12195175"/>
              <a:gd name="connsiteY2-42" fmla="*/ 231354 h 2211636"/>
              <a:gd name="connsiteX3-43" fmla="*/ 6221776 w 12195175"/>
              <a:gd name="connsiteY3-44" fmla="*/ 0 h 2211636"/>
              <a:gd name="connsiteX4-45" fmla="*/ 12195175 w 12195175"/>
              <a:gd name="connsiteY4-46" fmla="*/ 6772 h 2211636"/>
              <a:gd name="connsiteX5-47" fmla="*/ 12195175 w 12195175"/>
              <a:gd name="connsiteY5-48" fmla="*/ 2211636 h 2211636"/>
              <a:gd name="connsiteX6-49" fmla="*/ 0 w 12195175"/>
              <a:gd name="connsiteY6-50" fmla="*/ 2211636 h 2211636"/>
              <a:gd name="connsiteX7-51" fmla="*/ 0 w 12195175"/>
              <a:gd name="connsiteY7-52" fmla="*/ 6772 h 2211636"/>
              <a:gd name="connsiteX0-53" fmla="*/ 0 w 12195175"/>
              <a:gd name="connsiteY0-54" fmla="*/ 6772 h 2211636"/>
              <a:gd name="connsiteX1-55" fmla="*/ 5976651 w 12195175"/>
              <a:gd name="connsiteY1-56" fmla="*/ 2754 h 2211636"/>
              <a:gd name="connsiteX2-57" fmla="*/ 6095082 w 12195175"/>
              <a:gd name="connsiteY2-58" fmla="*/ 236862 h 2211636"/>
              <a:gd name="connsiteX3-59" fmla="*/ 6221776 w 12195175"/>
              <a:gd name="connsiteY3-60" fmla="*/ 0 h 2211636"/>
              <a:gd name="connsiteX4-61" fmla="*/ 12195175 w 12195175"/>
              <a:gd name="connsiteY4-62" fmla="*/ 6772 h 2211636"/>
              <a:gd name="connsiteX5-63" fmla="*/ 12195175 w 12195175"/>
              <a:gd name="connsiteY5-64" fmla="*/ 2211636 h 2211636"/>
              <a:gd name="connsiteX6-65" fmla="*/ 0 w 12195175"/>
              <a:gd name="connsiteY6-66" fmla="*/ 2211636 h 2211636"/>
              <a:gd name="connsiteX7-67" fmla="*/ 0 w 12195175"/>
              <a:gd name="connsiteY7-68" fmla="*/ 6772 h 22116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51" y="connsiteY7-52"/>
              </a:cxn>
            </a:cxnLst>
            <a:rect l="l" t="t" r="r" b="b"/>
            <a:pathLst>
              <a:path w="12195175" h="2211636">
                <a:moveTo>
                  <a:pt x="0" y="6772"/>
                </a:moveTo>
                <a:lnTo>
                  <a:pt x="5976651" y="2754"/>
                </a:lnTo>
                <a:lnTo>
                  <a:pt x="6095082" y="236862"/>
                </a:lnTo>
                <a:lnTo>
                  <a:pt x="6221776" y="0"/>
                </a:lnTo>
                <a:lnTo>
                  <a:pt x="12195175" y="6772"/>
                </a:lnTo>
                <a:lnTo>
                  <a:pt x="12195175" y="2211636"/>
                </a:lnTo>
                <a:lnTo>
                  <a:pt x="0" y="2211636"/>
                </a:lnTo>
                <a:lnTo>
                  <a:pt x="0" y="677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TextBox 7"/>
          <p:cNvSpPr>
            <a:spLocks noChangeArrowheads="1"/>
          </p:cNvSpPr>
          <p:nvPr/>
        </p:nvSpPr>
        <p:spPr bwMode="auto">
          <a:xfrm>
            <a:off x="4151590" y="6502744"/>
            <a:ext cx="4631496" cy="454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点击添加公司名称</a:t>
            </a:r>
            <a:endParaRPr lang="zh-CN" altLang="en-US" sz="295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Position Music - Nox Trigger - 纯音乐版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124575" y="-129201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699"/>
                            </p:stCondLst>
                            <p:childTnLst>
                              <p:par>
                                <p:cTn id="71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7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7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7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5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5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5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050"/>
                            </p:stCondLst>
                            <p:childTnLst>
                              <p:par>
                                <p:cTn id="9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85 1.85185E-6 L 0.2638 0.0037 " pathEditMode="relative" rAng="0" ptsTypes="AA">
                                      <p:cBhvr>
                                        <p:cTn id="9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91" y="185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5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105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2" grpId="0"/>
      <p:bldP spid="16" grpId="0"/>
      <p:bldP spid="20" grpId="0"/>
      <p:bldP spid="24" grpId="0"/>
      <p:bldP spid="25" grpId="0"/>
      <p:bldP spid="25" grpId="1"/>
      <p:bldP spid="26" grpId="0"/>
      <p:bldP spid="51" grpId="0" animBg="1"/>
      <p:bldP spid="52" grpId="0" bldLvl="0" animBg="1"/>
      <p:bldP spid="57" grpId="0" animBg="1"/>
      <p:bldP spid="5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9" name="矩形 3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KSO_Shape"/>
          <p:cNvSpPr/>
          <p:nvPr/>
        </p:nvSpPr>
        <p:spPr bwMode="auto">
          <a:xfrm>
            <a:off x="341755" y="237988"/>
            <a:ext cx="330759" cy="281696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619471" y="1871206"/>
            <a:ext cx="2791203" cy="2200677"/>
            <a:chOff x="120923" y="358911"/>
            <a:chExt cx="2706615" cy="2133985"/>
          </a:xfrm>
        </p:grpSpPr>
        <p:grpSp>
          <p:nvGrpSpPr>
            <p:cNvPr id="10" name="组合 9"/>
            <p:cNvGrpSpPr/>
            <p:nvPr/>
          </p:nvGrpSpPr>
          <p:grpSpPr>
            <a:xfrm>
              <a:off x="120923" y="358911"/>
              <a:ext cx="2706615" cy="2133985"/>
              <a:chOff x="3430102" y="3226788"/>
              <a:chExt cx="3316286" cy="2614670"/>
            </a:xfrm>
          </p:grpSpPr>
          <p:graphicFrame>
            <p:nvGraphicFramePr>
              <p:cNvPr id="12" name="图表 11"/>
              <p:cNvGraphicFramePr/>
              <p:nvPr/>
            </p:nvGraphicFramePr>
            <p:xfrm>
              <a:off x="3430102" y="3226788"/>
              <a:ext cx="3316286" cy="261467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"/>
              </a:graphicData>
            </a:graphic>
          </p:graphicFrame>
          <p:sp>
            <p:nvSpPr>
              <p:cNvPr id="13" name="椭圆 12"/>
              <p:cNvSpPr/>
              <p:nvPr/>
            </p:nvSpPr>
            <p:spPr>
              <a:xfrm>
                <a:off x="4197058" y="3642936"/>
                <a:ext cx="1782374" cy="1782374"/>
              </a:xfrm>
              <a:prstGeom prst="ellipse">
                <a:avLst/>
              </a:prstGeom>
              <a:gradFill flip="none" rotWithShape="1">
                <a:gsLst>
                  <a:gs pos="0">
                    <a:srgbClr val="F0F0F0"/>
                  </a:gs>
                  <a:gs pos="100000">
                    <a:srgbClr val="F1F1F1"/>
                  </a:gs>
                </a:gsLst>
                <a:lin ang="2700000" scaled="1"/>
                <a:tileRect/>
              </a:gradFill>
              <a:ln w="28575">
                <a:gradFill flip="none" rotWithShape="1">
                  <a:gsLst>
                    <a:gs pos="100000">
                      <a:srgbClr val="FFFFFF"/>
                    </a:gs>
                    <a:gs pos="0">
                      <a:srgbClr val="CECED0"/>
                    </a:gs>
                  </a:gsLst>
                  <a:lin ang="13500000" scaled="1"/>
                  <a:tileRect/>
                </a:gradFill>
              </a:ln>
              <a:effectLst>
                <a:outerShdw blurRad="190500" dist="889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5">
                  <a:solidFill>
                    <a:srgbClr val="C00000"/>
                  </a:solidFill>
                  <a:latin typeface="Impact MT Std" pitchFamily="34" charset="0"/>
                </a:endParaRPr>
              </a:p>
            </p:txBody>
          </p:sp>
        </p:grpSp>
        <p:sp>
          <p:nvSpPr>
            <p:cNvPr id="11" name="文本框 29"/>
            <p:cNvSpPr txBox="1"/>
            <p:nvPr/>
          </p:nvSpPr>
          <p:spPr>
            <a:xfrm>
              <a:off x="1116356" y="1085110"/>
              <a:ext cx="948783" cy="1096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75" dirty="0">
                  <a:solidFill>
                    <a:srgbClr val="C00000"/>
                  </a:solidFill>
                  <a:latin typeface="Impact MT Std" pitchFamily="34" charset="0"/>
                </a:rPr>
                <a:t>25%</a:t>
              </a:r>
              <a:endParaRPr lang="zh-CN" altLang="en-US" sz="3375" dirty="0">
                <a:solidFill>
                  <a:srgbClr val="C00000"/>
                </a:solidFill>
                <a:latin typeface="Impact MT Std" pitchFamily="34" charset="0"/>
              </a:endParaRPr>
            </a:p>
          </p:txBody>
        </p:sp>
      </p:grpSp>
      <p:cxnSp>
        <p:nvCxnSpPr>
          <p:cNvPr id="14" name="直接连接符 13"/>
          <p:cNvCxnSpPr/>
          <p:nvPr/>
        </p:nvCxnSpPr>
        <p:spPr>
          <a:xfrm>
            <a:off x="1936414" y="4446332"/>
            <a:ext cx="196609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2088267" y="4048377"/>
            <a:ext cx="1746302" cy="374348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第一季度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矩形 47"/>
          <p:cNvSpPr>
            <a:spLocks noChangeArrowheads="1"/>
          </p:cNvSpPr>
          <p:nvPr/>
        </p:nvSpPr>
        <p:spPr bwMode="auto">
          <a:xfrm>
            <a:off x="1936414" y="4478584"/>
            <a:ext cx="1966094" cy="1187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06" tIns="48204" rIns="96406" bIns="482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75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在此录入上述图表的综合说明，在此录入上述图表的综合描述说明数据。</a:t>
            </a:r>
            <a:endParaRPr lang="zh-CN" altLang="en-US" sz="1475" dirty="0">
              <a:solidFill>
                <a:schemeClr val="tx1">
                  <a:lumMod val="50000"/>
                  <a:lumOff val="50000"/>
                </a:schemeClr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973182" y="1871206"/>
            <a:ext cx="2791203" cy="2200677"/>
            <a:chOff x="8617867" y="296237"/>
            <a:chExt cx="2830704" cy="2231821"/>
          </a:xfrm>
        </p:grpSpPr>
        <p:grpSp>
          <p:nvGrpSpPr>
            <p:cNvPr id="18" name="组合 17"/>
            <p:cNvGrpSpPr/>
            <p:nvPr/>
          </p:nvGrpSpPr>
          <p:grpSpPr>
            <a:xfrm>
              <a:off x="8617867" y="296237"/>
              <a:ext cx="2830704" cy="2231821"/>
              <a:chOff x="3430102" y="3226788"/>
              <a:chExt cx="3316286" cy="2614670"/>
            </a:xfrm>
          </p:grpSpPr>
          <p:graphicFrame>
            <p:nvGraphicFramePr>
              <p:cNvPr id="20" name="图表 19"/>
              <p:cNvGraphicFramePr/>
              <p:nvPr/>
            </p:nvGraphicFramePr>
            <p:xfrm>
              <a:off x="3430102" y="3226788"/>
              <a:ext cx="3316286" cy="261467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21" name="椭圆 20"/>
              <p:cNvSpPr/>
              <p:nvPr/>
            </p:nvSpPr>
            <p:spPr>
              <a:xfrm>
                <a:off x="4197058" y="3642936"/>
                <a:ext cx="1782374" cy="1782374"/>
              </a:xfrm>
              <a:prstGeom prst="ellipse">
                <a:avLst/>
              </a:prstGeom>
              <a:gradFill flip="none" rotWithShape="1">
                <a:gsLst>
                  <a:gs pos="0">
                    <a:srgbClr val="F0F0F0"/>
                  </a:gs>
                  <a:gs pos="100000">
                    <a:srgbClr val="F1F1F1"/>
                  </a:gs>
                </a:gsLst>
                <a:lin ang="2700000" scaled="1"/>
                <a:tileRect/>
              </a:gradFill>
              <a:ln w="28575">
                <a:gradFill flip="none" rotWithShape="1">
                  <a:gsLst>
                    <a:gs pos="100000">
                      <a:srgbClr val="FFFFFF"/>
                    </a:gs>
                    <a:gs pos="0">
                      <a:srgbClr val="CECED0"/>
                    </a:gs>
                  </a:gsLst>
                  <a:lin ang="13500000" scaled="1"/>
                  <a:tileRect/>
                </a:gradFill>
              </a:ln>
              <a:effectLst>
                <a:outerShdw blurRad="190500" dist="889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5">
                  <a:solidFill>
                    <a:srgbClr val="C00000"/>
                  </a:solidFill>
                  <a:latin typeface="Impact MT Std" pitchFamily="34" charset="0"/>
                </a:endParaRPr>
              </a:p>
            </p:txBody>
          </p:sp>
        </p:grpSp>
        <p:sp>
          <p:nvSpPr>
            <p:cNvPr id="19" name="文本框 54"/>
            <p:cNvSpPr txBox="1"/>
            <p:nvPr/>
          </p:nvSpPr>
          <p:spPr>
            <a:xfrm>
              <a:off x="9694762" y="1055730"/>
              <a:ext cx="1008700" cy="11468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75" dirty="0">
                  <a:solidFill>
                    <a:srgbClr val="C00000"/>
                  </a:solidFill>
                  <a:latin typeface="Impact MT Std" pitchFamily="34" charset="0"/>
                </a:rPr>
                <a:t>50%</a:t>
              </a:r>
              <a:endParaRPr lang="zh-CN" altLang="en-US" sz="3375" dirty="0">
                <a:solidFill>
                  <a:srgbClr val="C00000"/>
                </a:solidFill>
                <a:latin typeface="Impact MT Std" pitchFamily="34" charset="0"/>
              </a:endParaRPr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4311429" y="4446332"/>
            <a:ext cx="196609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4463282" y="4048377"/>
            <a:ext cx="1746302" cy="374348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第二季度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矩形 47"/>
          <p:cNvSpPr>
            <a:spLocks noChangeArrowheads="1"/>
          </p:cNvSpPr>
          <p:nvPr/>
        </p:nvSpPr>
        <p:spPr bwMode="auto">
          <a:xfrm>
            <a:off x="4311429" y="4478584"/>
            <a:ext cx="1966094" cy="1187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06" tIns="48204" rIns="96406" bIns="482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75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在此录入上述图表的综合说明，在此录入上述图表的综合描述说明数据。</a:t>
            </a:r>
            <a:endParaRPr lang="zh-CN" altLang="en-US" sz="1475" dirty="0">
              <a:solidFill>
                <a:schemeClr val="tx1">
                  <a:lumMod val="50000"/>
                  <a:lumOff val="50000"/>
                </a:schemeClr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263561" y="1871206"/>
            <a:ext cx="2791203" cy="2200677"/>
            <a:chOff x="120923" y="2132856"/>
            <a:chExt cx="2748248" cy="2166810"/>
          </a:xfrm>
        </p:grpSpPr>
        <p:grpSp>
          <p:nvGrpSpPr>
            <p:cNvPr id="26" name="组合 25"/>
            <p:cNvGrpSpPr/>
            <p:nvPr/>
          </p:nvGrpSpPr>
          <p:grpSpPr>
            <a:xfrm>
              <a:off x="120923" y="2132856"/>
              <a:ext cx="2748248" cy="2166810"/>
              <a:chOff x="3430102" y="3226788"/>
              <a:chExt cx="3316286" cy="2614670"/>
            </a:xfrm>
          </p:grpSpPr>
          <p:graphicFrame>
            <p:nvGraphicFramePr>
              <p:cNvPr id="28" name="图表 27"/>
              <p:cNvGraphicFramePr/>
              <p:nvPr/>
            </p:nvGraphicFramePr>
            <p:xfrm>
              <a:off x="3430102" y="3226788"/>
              <a:ext cx="3316286" cy="261467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29" name="椭圆 28"/>
              <p:cNvSpPr/>
              <p:nvPr/>
            </p:nvSpPr>
            <p:spPr>
              <a:xfrm>
                <a:off x="4197058" y="3642936"/>
                <a:ext cx="1782374" cy="1782374"/>
              </a:xfrm>
              <a:prstGeom prst="ellipse">
                <a:avLst/>
              </a:prstGeom>
              <a:gradFill flip="none" rotWithShape="1">
                <a:gsLst>
                  <a:gs pos="0">
                    <a:srgbClr val="F0F0F0"/>
                  </a:gs>
                  <a:gs pos="100000">
                    <a:srgbClr val="F1F1F1"/>
                  </a:gs>
                </a:gsLst>
                <a:lin ang="2700000" scaled="1"/>
                <a:tileRect/>
              </a:gradFill>
              <a:ln w="28575">
                <a:gradFill flip="none" rotWithShape="1">
                  <a:gsLst>
                    <a:gs pos="100000">
                      <a:srgbClr val="FFFFFF"/>
                    </a:gs>
                    <a:gs pos="0">
                      <a:srgbClr val="CECED0"/>
                    </a:gs>
                  </a:gsLst>
                  <a:lin ang="13500000" scaled="1"/>
                  <a:tileRect/>
                </a:gradFill>
              </a:ln>
              <a:effectLst>
                <a:outerShdw blurRad="190500" dist="889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5">
                  <a:solidFill>
                    <a:srgbClr val="C00000"/>
                  </a:solidFill>
                  <a:latin typeface="Impact MT Std" pitchFamily="34" charset="0"/>
                </a:endParaRPr>
              </a:p>
            </p:txBody>
          </p:sp>
        </p:grpSp>
        <p:sp>
          <p:nvSpPr>
            <p:cNvPr id="27" name="文本框 53"/>
            <p:cNvSpPr txBox="1"/>
            <p:nvPr/>
          </p:nvSpPr>
          <p:spPr>
            <a:xfrm>
              <a:off x="1153570" y="2879269"/>
              <a:ext cx="911569" cy="1113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75" dirty="0">
                  <a:solidFill>
                    <a:srgbClr val="C00000"/>
                  </a:solidFill>
                  <a:latin typeface="Impact MT Std" pitchFamily="34" charset="0"/>
                </a:rPr>
                <a:t>75%</a:t>
              </a:r>
              <a:endParaRPr lang="zh-CN" altLang="en-US" sz="3375" dirty="0">
                <a:solidFill>
                  <a:srgbClr val="C00000"/>
                </a:solidFill>
                <a:latin typeface="Impact MT Std" pitchFamily="34" charset="0"/>
              </a:endParaRPr>
            </a:p>
          </p:txBody>
        </p:sp>
      </p:grpSp>
      <p:cxnSp>
        <p:nvCxnSpPr>
          <p:cNvPr id="30" name="直接连接符 29"/>
          <p:cNvCxnSpPr/>
          <p:nvPr/>
        </p:nvCxnSpPr>
        <p:spPr>
          <a:xfrm>
            <a:off x="6612532" y="4446332"/>
            <a:ext cx="196609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6764385" y="4048377"/>
            <a:ext cx="1746302" cy="374348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第三季度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矩形 47"/>
          <p:cNvSpPr>
            <a:spLocks noChangeArrowheads="1"/>
          </p:cNvSpPr>
          <p:nvPr/>
        </p:nvSpPr>
        <p:spPr bwMode="auto">
          <a:xfrm>
            <a:off x="6612532" y="4478584"/>
            <a:ext cx="1966094" cy="1187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06" tIns="48204" rIns="96406" bIns="482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75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在此录入上述图表的综合说明，在此录入上述图表的综合描述说明数据。</a:t>
            </a:r>
            <a:endParaRPr lang="zh-CN" altLang="en-US" sz="1475" dirty="0">
              <a:solidFill>
                <a:schemeClr val="tx1">
                  <a:lumMod val="50000"/>
                  <a:lumOff val="50000"/>
                </a:schemeClr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8573373" y="1871206"/>
            <a:ext cx="2791203" cy="2200677"/>
            <a:chOff x="120923" y="358911"/>
            <a:chExt cx="2706615" cy="2133985"/>
          </a:xfrm>
        </p:grpSpPr>
        <p:grpSp>
          <p:nvGrpSpPr>
            <p:cNvPr id="34" name="组合 33"/>
            <p:cNvGrpSpPr/>
            <p:nvPr/>
          </p:nvGrpSpPr>
          <p:grpSpPr>
            <a:xfrm>
              <a:off x="120923" y="358911"/>
              <a:ext cx="2706615" cy="2133985"/>
              <a:chOff x="3430102" y="3226788"/>
              <a:chExt cx="3316286" cy="2614670"/>
            </a:xfrm>
          </p:grpSpPr>
          <p:graphicFrame>
            <p:nvGraphicFramePr>
              <p:cNvPr id="36" name="图表 35"/>
              <p:cNvGraphicFramePr/>
              <p:nvPr/>
            </p:nvGraphicFramePr>
            <p:xfrm>
              <a:off x="3430102" y="3226788"/>
              <a:ext cx="3316286" cy="261467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42" name="椭圆 41"/>
              <p:cNvSpPr/>
              <p:nvPr/>
            </p:nvSpPr>
            <p:spPr>
              <a:xfrm>
                <a:off x="4197058" y="3642936"/>
                <a:ext cx="1782374" cy="1782374"/>
              </a:xfrm>
              <a:prstGeom prst="ellipse">
                <a:avLst/>
              </a:prstGeom>
              <a:gradFill flip="none" rotWithShape="1">
                <a:gsLst>
                  <a:gs pos="0">
                    <a:srgbClr val="F0F0F0"/>
                  </a:gs>
                  <a:gs pos="100000">
                    <a:srgbClr val="F1F1F1"/>
                  </a:gs>
                </a:gsLst>
                <a:lin ang="2700000" scaled="1"/>
                <a:tileRect/>
              </a:gradFill>
              <a:ln w="28575">
                <a:gradFill flip="none" rotWithShape="1">
                  <a:gsLst>
                    <a:gs pos="100000">
                      <a:srgbClr val="FFFFFF"/>
                    </a:gs>
                    <a:gs pos="0">
                      <a:srgbClr val="CECED0"/>
                    </a:gs>
                  </a:gsLst>
                  <a:lin ang="13500000" scaled="1"/>
                  <a:tileRect/>
                </a:gradFill>
              </a:ln>
              <a:effectLst>
                <a:outerShdw blurRad="190500" dist="889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65">
                  <a:solidFill>
                    <a:srgbClr val="C00000"/>
                  </a:solidFill>
                  <a:latin typeface="Impact MT Std" pitchFamily="34" charset="0"/>
                </a:endParaRPr>
              </a:p>
            </p:txBody>
          </p:sp>
        </p:grpSp>
        <p:sp>
          <p:nvSpPr>
            <p:cNvPr id="35" name="文本框 29"/>
            <p:cNvSpPr txBox="1"/>
            <p:nvPr/>
          </p:nvSpPr>
          <p:spPr>
            <a:xfrm>
              <a:off x="1116356" y="1085110"/>
              <a:ext cx="948783" cy="1096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75" dirty="0">
                  <a:solidFill>
                    <a:srgbClr val="C00000"/>
                  </a:solidFill>
                  <a:latin typeface="Impact MT Std" pitchFamily="34" charset="0"/>
                </a:rPr>
                <a:t>25%</a:t>
              </a:r>
              <a:endParaRPr lang="zh-CN" altLang="en-US" sz="3375" dirty="0">
                <a:solidFill>
                  <a:srgbClr val="C00000"/>
                </a:solidFill>
                <a:latin typeface="Impact MT Std" pitchFamily="34" charset="0"/>
              </a:endParaRPr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8942925" y="4446332"/>
            <a:ext cx="196609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9094778" y="4048377"/>
            <a:ext cx="1746302" cy="374348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第四季度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5" name="矩形 47"/>
          <p:cNvSpPr>
            <a:spLocks noChangeArrowheads="1"/>
          </p:cNvSpPr>
          <p:nvPr/>
        </p:nvSpPr>
        <p:spPr bwMode="auto">
          <a:xfrm>
            <a:off x="8942925" y="4478584"/>
            <a:ext cx="1966094" cy="1187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06" tIns="48204" rIns="96406" bIns="482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75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在此录入上述图表的综合说明，在此录入上述图表的综合描述说明数据。</a:t>
            </a:r>
            <a:endParaRPr lang="zh-CN" altLang="en-US" sz="1475" dirty="0">
              <a:solidFill>
                <a:schemeClr val="tx1">
                  <a:lumMod val="50000"/>
                  <a:lumOff val="50000"/>
                </a:schemeClr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3" grpId="0"/>
      <p:bldP spid="24" grpId="0"/>
      <p:bldP spid="31" grpId="0"/>
      <p:bldP spid="32" grpId="0"/>
      <p:bldP spid="44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9" name="矩形 3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KSO_Shape"/>
          <p:cNvSpPr/>
          <p:nvPr/>
        </p:nvSpPr>
        <p:spPr bwMode="auto">
          <a:xfrm>
            <a:off x="341755" y="237988"/>
            <a:ext cx="330759" cy="281696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413" y="1700014"/>
            <a:ext cx="4013542" cy="5531893"/>
          </a:xfrm>
          <a:prstGeom prst="rect">
            <a:avLst/>
          </a:prstGeom>
        </p:spPr>
      </p:pic>
      <p:graphicFrame>
        <p:nvGraphicFramePr>
          <p:cNvPr id="10" name="图表 9"/>
          <p:cNvGraphicFramePr/>
          <p:nvPr/>
        </p:nvGraphicFramePr>
        <p:xfrm>
          <a:off x="2192775" y="2241150"/>
          <a:ext cx="2864671" cy="1909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1" name="矩形 10"/>
          <p:cNvSpPr/>
          <p:nvPr/>
        </p:nvSpPr>
        <p:spPr>
          <a:xfrm>
            <a:off x="3059231" y="414567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5973818" y="2033739"/>
            <a:ext cx="4175939" cy="15185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5973817" y="2033739"/>
            <a:ext cx="2576067" cy="151852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4" name="文本框 9"/>
          <p:cNvSpPr txBox="1"/>
          <p:nvPr/>
        </p:nvSpPr>
        <p:spPr>
          <a:xfrm>
            <a:off x="5973818" y="2185592"/>
            <a:ext cx="1442597" cy="300132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147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第一季度</a:t>
            </a:r>
            <a:endParaRPr lang="zh-CN" altLang="en-US" sz="147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394569" y="1694444"/>
            <a:ext cx="379631" cy="263370"/>
            <a:chOff x="4909455" y="1298158"/>
            <a:chExt cx="360040" cy="24977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矩形标注 15"/>
            <p:cNvSpPr/>
            <p:nvPr/>
          </p:nvSpPr>
          <p:spPr>
            <a:xfrm>
              <a:off x="4945459" y="1331913"/>
              <a:ext cx="288032" cy="216024"/>
            </a:xfrm>
            <a:prstGeom prst="wedgeRectCallou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9"/>
            <p:cNvSpPr txBox="1"/>
            <p:nvPr/>
          </p:nvSpPr>
          <p:spPr>
            <a:xfrm>
              <a:off x="4909455" y="1298158"/>
              <a:ext cx="360040" cy="247760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116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65</a:t>
              </a:r>
              <a:endParaRPr lang="zh-CN" altLang="en-US" sz="116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圆角矩形 17"/>
          <p:cNvSpPr/>
          <p:nvPr/>
        </p:nvSpPr>
        <p:spPr>
          <a:xfrm>
            <a:off x="5973818" y="2624922"/>
            <a:ext cx="4175939" cy="15185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5973818" y="2624922"/>
            <a:ext cx="3389561" cy="151852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0" name="文本框 9"/>
          <p:cNvSpPr txBox="1"/>
          <p:nvPr/>
        </p:nvSpPr>
        <p:spPr>
          <a:xfrm>
            <a:off x="5973818" y="2776775"/>
            <a:ext cx="1442597" cy="300132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147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第二季度</a:t>
            </a:r>
            <a:endParaRPr lang="zh-CN" altLang="en-US" sz="147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9238643" y="2301853"/>
            <a:ext cx="379631" cy="261241"/>
            <a:chOff x="4909455" y="1309410"/>
            <a:chExt cx="360040" cy="24776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2" name="矩形标注 21"/>
            <p:cNvSpPr/>
            <p:nvPr/>
          </p:nvSpPr>
          <p:spPr>
            <a:xfrm>
              <a:off x="4945459" y="1331913"/>
              <a:ext cx="288032" cy="216024"/>
            </a:xfrm>
            <a:prstGeom prst="wedgeRectCallou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9"/>
            <p:cNvSpPr txBox="1"/>
            <p:nvPr/>
          </p:nvSpPr>
          <p:spPr>
            <a:xfrm>
              <a:off x="4909455" y="1309410"/>
              <a:ext cx="360040" cy="247760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116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85</a:t>
              </a:r>
              <a:endParaRPr lang="zh-CN" altLang="en-US" sz="116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圆角矩形 23"/>
          <p:cNvSpPr/>
          <p:nvPr/>
        </p:nvSpPr>
        <p:spPr>
          <a:xfrm>
            <a:off x="5973818" y="3208604"/>
            <a:ext cx="4175939" cy="15185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5973818" y="3208604"/>
            <a:ext cx="3796308" cy="151852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9"/>
          <p:cNvSpPr txBox="1"/>
          <p:nvPr/>
        </p:nvSpPr>
        <p:spPr>
          <a:xfrm>
            <a:off x="5973818" y="3360456"/>
            <a:ext cx="1442597" cy="300132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147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第三季度</a:t>
            </a:r>
            <a:endParaRPr lang="zh-CN" altLang="en-US" sz="147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9607984" y="2909262"/>
            <a:ext cx="379631" cy="261241"/>
            <a:chOff x="4909455" y="1331912"/>
            <a:chExt cx="360040" cy="24776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8" name="矩形标注 27"/>
            <p:cNvSpPr/>
            <p:nvPr/>
          </p:nvSpPr>
          <p:spPr>
            <a:xfrm>
              <a:off x="4945459" y="1331913"/>
              <a:ext cx="288032" cy="216024"/>
            </a:xfrm>
            <a:prstGeom prst="wedgeRectCallou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9"/>
            <p:cNvSpPr txBox="1"/>
            <p:nvPr/>
          </p:nvSpPr>
          <p:spPr>
            <a:xfrm>
              <a:off x="4909455" y="1331912"/>
              <a:ext cx="360040" cy="247760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116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95</a:t>
              </a:r>
              <a:endParaRPr lang="zh-CN" altLang="en-US" sz="116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TextBox 7"/>
          <p:cNvSpPr>
            <a:spLocks noChangeArrowheads="1"/>
          </p:cNvSpPr>
          <p:nvPr/>
        </p:nvSpPr>
        <p:spPr bwMode="auto">
          <a:xfrm>
            <a:off x="5973818" y="4527439"/>
            <a:ext cx="4631496" cy="908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7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在此输入章节详细文字介绍，表达主题的含义合图表的意义，在此输入章节详细文字介绍，表达主题的含义合图表的意义。在此输入章节详细文字介绍，表达主题的含义合图表的意义在此输入章节详细。</a:t>
            </a:r>
            <a:endParaRPr lang="zh-CN" altLang="en-US" sz="147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973818" y="3775678"/>
            <a:ext cx="4175939" cy="15185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5973818" y="3775678"/>
            <a:ext cx="3796308" cy="151852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9"/>
          <p:cNvSpPr txBox="1"/>
          <p:nvPr/>
        </p:nvSpPr>
        <p:spPr>
          <a:xfrm>
            <a:off x="5973818" y="3927530"/>
            <a:ext cx="1442597" cy="300132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147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第四季度</a:t>
            </a:r>
            <a:endParaRPr lang="zh-CN" altLang="en-US" sz="147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9607984" y="3464473"/>
            <a:ext cx="379631" cy="261241"/>
            <a:chOff x="4909455" y="1320661"/>
            <a:chExt cx="360040" cy="24776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矩形标注 34"/>
            <p:cNvSpPr/>
            <p:nvPr/>
          </p:nvSpPr>
          <p:spPr>
            <a:xfrm>
              <a:off x="4945459" y="1331913"/>
              <a:ext cx="288032" cy="216024"/>
            </a:xfrm>
            <a:prstGeom prst="wedgeRectCallou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9"/>
            <p:cNvSpPr txBox="1"/>
            <p:nvPr/>
          </p:nvSpPr>
          <p:spPr>
            <a:xfrm>
              <a:off x="4909455" y="1320661"/>
              <a:ext cx="360040" cy="247760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116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95</a:t>
              </a:r>
              <a:endParaRPr lang="zh-CN" altLang="en-US" sz="116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50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500"/>
                            </p:stCondLst>
                            <p:childTnLst>
                              <p:par>
                                <p:cTn id="7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20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25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3500"/>
                            </p:stCondLst>
                            <p:childTnLst>
                              <p:par>
                                <p:cTn id="9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  <p:bldP spid="11" grpId="0"/>
      <p:bldP spid="12" grpId="0" animBg="1"/>
      <p:bldP spid="13" grpId="0" animBg="1"/>
      <p:bldP spid="14" grpId="0"/>
      <p:bldP spid="18" grpId="0" animBg="1"/>
      <p:bldP spid="19" grpId="0" animBg="1"/>
      <p:bldP spid="20" grpId="0"/>
      <p:bldP spid="24" grpId="0" animBg="1"/>
      <p:bldP spid="25" grpId="0" animBg="1"/>
      <p:bldP spid="26" grpId="0"/>
      <p:bldP spid="30" grpId="0"/>
      <p:bldP spid="31" grpId="0" animBg="1"/>
      <p:bldP spid="32" grpId="0" animBg="1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9" name="矩形 3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KSO_Shape"/>
          <p:cNvSpPr/>
          <p:nvPr/>
        </p:nvSpPr>
        <p:spPr bwMode="auto">
          <a:xfrm>
            <a:off x="341755" y="237988"/>
            <a:ext cx="330759" cy="281696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rot="9205952">
            <a:off x="5200351" y="3611256"/>
            <a:ext cx="2369338" cy="263412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 rot="2256138">
            <a:off x="4908322" y="4869061"/>
            <a:ext cx="2678073" cy="246724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innerShdw blurRad="50800" dist="508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 rot="2256138">
            <a:off x="4908322" y="2199728"/>
            <a:ext cx="2678073" cy="246724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innerShdw blurRad="50800" dist="508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860541" y="1141847"/>
            <a:ext cx="811276" cy="1257695"/>
            <a:chOff x="4609713" y="938201"/>
            <a:chExt cx="769410" cy="1192791"/>
          </a:xfrm>
        </p:grpSpPr>
        <p:grpSp>
          <p:nvGrpSpPr>
            <p:cNvPr id="13" name="组合 12"/>
            <p:cNvGrpSpPr/>
            <p:nvPr/>
          </p:nvGrpSpPr>
          <p:grpSpPr>
            <a:xfrm>
              <a:off x="4609713" y="938201"/>
              <a:ext cx="769410" cy="769410"/>
              <a:chOff x="1273629" y="1224643"/>
              <a:chExt cx="2171700" cy="2171700"/>
            </a:xfrm>
          </p:grpSpPr>
          <p:sp>
            <p:nvSpPr>
              <p:cNvPr id="15" name="圆角矩形 14"/>
              <p:cNvSpPr/>
              <p:nvPr/>
            </p:nvSpPr>
            <p:spPr>
              <a:xfrm>
                <a:off x="1273629" y="1224643"/>
                <a:ext cx="2171700" cy="2171700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27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8100000" scaled="0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>
                <a:off x="1532996" y="1484010"/>
                <a:ext cx="1652966" cy="1652966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905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5400000" scaled="1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14" name="文本框 23"/>
            <p:cNvSpPr txBox="1"/>
            <p:nvPr/>
          </p:nvSpPr>
          <p:spPr>
            <a:xfrm>
              <a:off x="4708490" y="1058526"/>
              <a:ext cx="578742" cy="10724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75" dirty="0">
                  <a:solidFill>
                    <a:srgbClr val="C00000"/>
                  </a:solidFill>
                  <a:latin typeface="Impact MT Std" pitchFamily="34" charset="0"/>
                  <a:cs typeface="Aharoni" panose="02010803020104030203" pitchFamily="2" charset="-79"/>
                </a:rPr>
                <a:t>01</a:t>
              </a:r>
              <a:endParaRPr lang="zh-CN" altLang="en-US" sz="3375" dirty="0">
                <a:solidFill>
                  <a:srgbClr val="C00000"/>
                </a:solidFill>
                <a:latin typeface="Impact MT Std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979233" y="2646748"/>
            <a:ext cx="811276" cy="811276"/>
            <a:chOff x="6619070" y="2365442"/>
            <a:chExt cx="769410" cy="769410"/>
          </a:xfrm>
        </p:grpSpPr>
        <p:grpSp>
          <p:nvGrpSpPr>
            <p:cNvPr id="18" name="组合 17"/>
            <p:cNvGrpSpPr/>
            <p:nvPr/>
          </p:nvGrpSpPr>
          <p:grpSpPr>
            <a:xfrm>
              <a:off x="6619070" y="2365442"/>
              <a:ext cx="769410" cy="769410"/>
              <a:chOff x="1273629" y="1224643"/>
              <a:chExt cx="2171700" cy="2171700"/>
            </a:xfrm>
          </p:grpSpPr>
          <p:sp>
            <p:nvSpPr>
              <p:cNvPr id="20" name="圆角矩形 19"/>
              <p:cNvSpPr/>
              <p:nvPr/>
            </p:nvSpPr>
            <p:spPr>
              <a:xfrm>
                <a:off x="1273629" y="1224643"/>
                <a:ext cx="2171700" cy="2171700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27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8100000" scaled="0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21" name="圆角矩形 20"/>
              <p:cNvSpPr/>
              <p:nvPr/>
            </p:nvSpPr>
            <p:spPr>
              <a:xfrm>
                <a:off x="1532996" y="1484010"/>
                <a:ext cx="1652966" cy="1652966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905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5400000" scaled="1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19" name="文本框 24"/>
            <p:cNvSpPr txBox="1"/>
            <p:nvPr/>
          </p:nvSpPr>
          <p:spPr>
            <a:xfrm>
              <a:off x="6700219" y="2496463"/>
              <a:ext cx="686188" cy="5800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75" dirty="0">
                  <a:solidFill>
                    <a:srgbClr val="C00000"/>
                  </a:solidFill>
                  <a:latin typeface="Impact MT Std" pitchFamily="34" charset="0"/>
                  <a:cs typeface="Aharoni" panose="02010803020104030203" pitchFamily="2" charset="-79"/>
                </a:rPr>
                <a:t>02</a:t>
              </a:r>
              <a:endParaRPr lang="zh-CN" altLang="en-US" sz="3375" dirty="0">
                <a:solidFill>
                  <a:srgbClr val="C00000"/>
                </a:solidFill>
                <a:latin typeface="Impact MT Std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860541" y="3980748"/>
            <a:ext cx="811276" cy="811276"/>
            <a:chOff x="4609713" y="3630601"/>
            <a:chExt cx="769410" cy="769410"/>
          </a:xfrm>
        </p:grpSpPr>
        <p:grpSp>
          <p:nvGrpSpPr>
            <p:cNvPr id="23" name="组合 22"/>
            <p:cNvGrpSpPr/>
            <p:nvPr/>
          </p:nvGrpSpPr>
          <p:grpSpPr>
            <a:xfrm>
              <a:off x="4609713" y="3630601"/>
              <a:ext cx="769410" cy="769410"/>
              <a:chOff x="1273629" y="1224643"/>
              <a:chExt cx="2171700" cy="2171700"/>
            </a:xfrm>
          </p:grpSpPr>
          <p:sp>
            <p:nvSpPr>
              <p:cNvPr id="25" name="圆角矩形 24"/>
              <p:cNvSpPr/>
              <p:nvPr/>
            </p:nvSpPr>
            <p:spPr>
              <a:xfrm>
                <a:off x="1273629" y="1224643"/>
                <a:ext cx="2171700" cy="2171700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27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8100000" scaled="0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26" name="圆角矩形 25"/>
              <p:cNvSpPr/>
              <p:nvPr/>
            </p:nvSpPr>
            <p:spPr>
              <a:xfrm>
                <a:off x="1532996" y="1484010"/>
                <a:ext cx="1652966" cy="1652966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905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5400000" scaled="1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24" name="文本框 25"/>
            <p:cNvSpPr txBox="1"/>
            <p:nvPr/>
          </p:nvSpPr>
          <p:spPr>
            <a:xfrm>
              <a:off x="4688057" y="3734475"/>
              <a:ext cx="691066" cy="5800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75" dirty="0">
                  <a:solidFill>
                    <a:srgbClr val="C00000"/>
                  </a:solidFill>
                  <a:latin typeface="Impact MT Std" pitchFamily="34" charset="0"/>
                  <a:cs typeface="Aharoni" panose="02010803020104030203" pitchFamily="2" charset="-79"/>
                </a:rPr>
                <a:t>03</a:t>
              </a:r>
              <a:endParaRPr lang="zh-CN" altLang="en-US" sz="3375" dirty="0">
                <a:solidFill>
                  <a:srgbClr val="C00000"/>
                </a:solidFill>
                <a:latin typeface="Impact MT Std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977048" y="5306461"/>
            <a:ext cx="811276" cy="811276"/>
            <a:chOff x="6616997" y="4887901"/>
            <a:chExt cx="769410" cy="769410"/>
          </a:xfrm>
        </p:grpSpPr>
        <p:grpSp>
          <p:nvGrpSpPr>
            <p:cNvPr id="28" name="组合 27"/>
            <p:cNvGrpSpPr/>
            <p:nvPr/>
          </p:nvGrpSpPr>
          <p:grpSpPr>
            <a:xfrm>
              <a:off x="6616997" y="4887901"/>
              <a:ext cx="769410" cy="769410"/>
              <a:chOff x="1273629" y="1224643"/>
              <a:chExt cx="2171700" cy="2171700"/>
            </a:xfrm>
          </p:grpSpPr>
          <p:sp>
            <p:nvSpPr>
              <p:cNvPr id="30" name="圆角矩形 29"/>
              <p:cNvSpPr/>
              <p:nvPr/>
            </p:nvSpPr>
            <p:spPr>
              <a:xfrm>
                <a:off x="1273629" y="1224643"/>
                <a:ext cx="2171700" cy="2171700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27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8100000" scaled="0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31" name="圆角矩形 30"/>
              <p:cNvSpPr/>
              <p:nvPr/>
            </p:nvSpPr>
            <p:spPr>
              <a:xfrm>
                <a:off x="1532996" y="1484010"/>
                <a:ext cx="1652966" cy="1652966"/>
              </a:xfrm>
              <a:prstGeom prst="roundRect">
                <a:avLst/>
              </a:prstGeom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8100000" scaled="0"/>
              </a:gradFill>
              <a:ln w="1905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EEEEEE"/>
                    </a:gs>
                  </a:gsLst>
                  <a:lin ang="5400000" scaled="1"/>
                </a:gradFill>
              </a:ln>
              <a:effectLst>
                <a:outerShdw blurRad="101600" dist="508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29" name="文本框 26"/>
            <p:cNvSpPr txBox="1"/>
            <p:nvPr/>
          </p:nvSpPr>
          <p:spPr>
            <a:xfrm>
              <a:off x="6694267" y="5004465"/>
              <a:ext cx="692140" cy="5800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375" dirty="0">
                  <a:solidFill>
                    <a:srgbClr val="C00000"/>
                  </a:solidFill>
                  <a:latin typeface="Impact MT Std" pitchFamily="34" charset="0"/>
                  <a:cs typeface="Aharoni" panose="02010803020104030203" pitchFamily="2" charset="-79"/>
                </a:rPr>
                <a:t>04</a:t>
              </a:r>
              <a:endParaRPr lang="zh-CN" altLang="en-US" sz="3375" dirty="0">
                <a:solidFill>
                  <a:srgbClr val="C00000"/>
                </a:solidFill>
                <a:latin typeface="Impact MT Std" pitchFamily="34" charset="0"/>
                <a:cs typeface="Aharoni" panose="02010803020104030203" pitchFamily="2" charset="-79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953243" y="2183688"/>
            <a:ext cx="4202632" cy="1294434"/>
            <a:chOff x="1852445" y="1926278"/>
            <a:chExt cx="3985755" cy="1227635"/>
          </a:xfrm>
        </p:grpSpPr>
        <p:sp>
          <p:nvSpPr>
            <p:cNvPr id="33" name="任意多边形 32"/>
            <p:cNvSpPr/>
            <p:nvPr/>
          </p:nvSpPr>
          <p:spPr>
            <a:xfrm>
              <a:off x="1852445" y="1926278"/>
              <a:ext cx="3947477" cy="1170281"/>
            </a:xfrm>
            <a:custGeom>
              <a:avLst/>
              <a:gdLst>
                <a:gd name="connsiteX0" fmla="*/ 2409371 w 2409371"/>
                <a:gd name="connsiteY0" fmla="*/ 537029 h 537029"/>
                <a:gd name="connsiteX1" fmla="*/ 1741714 w 2409371"/>
                <a:gd name="connsiteY1" fmla="*/ 0 h 537029"/>
                <a:gd name="connsiteX2" fmla="*/ 0 w 2409371"/>
                <a:gd name="connsiteY2" fmla="*/ 0 h 537029"/>
                <a:gd name="connsiteX0-1" fmla="*/ 2975428 w 2975428"/>
                <a:gd name="connsiteY0-2" fmla="*/ 537029 h 537029"/>
                <a:gd name="connsiteX1-3" fmla="*/ 2307771 w 2975428"/>
                <a:gd name="connsiteY1-4" fmla="*/ 0 h 537029"/>
                <a:gd name="connsiteX2-5" fmla="*/ 0 w 2975428"/>
                <a:gd name="connsiteY2-6" fmla="*/ 0 h 537029"/>
                <a:gd name="connsiteX0-7" fmla="*/ 3004456 w 3004456"/>
                <a:gd name="connsiteY0-8" fmla="*/ 537029 h 537029"/>
                <a:gd name="connsiteX1-9" fmla="*/ 2336799 w 3004456"/>
                <a:gd name="connsiteY1-10" fmla="*/ 0 h 537029"/>
                <a:gd name="connsiteX2-11" fmla="*/ 0 w 3004456"/>
                <a:gd name="connsiteY2-12" fmla="*/ 0 h 537029"/>
                <a:gd name="connsiteX0-13" fmla="*/ 3156340 w 3156340"/>
                <a:gd name="connsiteY0-14" fmla="*/ 537029 h 537029"/>
                <a:gd name="connsiteX1-15" fmla="*/ 2488683 w 3156340"/>
                <a:gd name="connsiteY1-16" fmla="*/ 0 h 537029"/>
                <a:gd name="connsiteX2-17" fmla="*/ 0 w 3156340"/>
                <a:gd name="connsiteY2-18" fmla="*/ 0 h 537029"/>
                <a:gd name="connsiteX0-19" fmla="*/ 3788175 w 3788175"/>
                <a:gd name="connsiteY0-20" fmla="*/ 537029 h 537029"/>
                <a:gd name="connsiteX1-21" fmla="*/ 3120518 w 3788175"/>
                <a:gd name="connsiteY1-22" fmla="*/ 0 h 537029"/>
                <a:gd name="connsiteX2-23" fmla="*/ 0 w 3788175"/>
                <a:gd name="connsiteY2-24" fmla="*/ 0 h 537029"/>
                <a:gd name="connsiteX0-25" fmla="*/ 5035644 w 5035644"/>
                <a:gd name="connsiteY0-26" fmla="*/ 1492882 h 1492882"/>
                <a:gd name="connsiteX1-27" fmla="*/ 3120518 w 5035644"/>
                <a:gd name="connsiteY1-28" fmla="*/ 0 h 1492882"/>
                <a:gd name="connsiteX2-29" fmla="*/ 0 w 5035644"/>
                <a:gd name="connsiteY2-30" fmla="*/ 0 h 14928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5035644" h="1492882">
                  <a:moveTo>
                    <a:pt x="5035644" y="1492882"/>
                  </a:moveTo>
                  <a:lnTo>
                    <a:pt x="3120518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5702241" y="3017954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953243" y="4843660"/>
            <a:ext cx="4202632" cy="1294434"/>
            <a:chOff x="1852445" y="4448982"/>
            <a:chExt cx="3985755" cy="1227635"/>
          </a:xfrm>
        </p:grpSpPr>
        <p:sp>
          <p:nvSpPr>
            <p:cNvPr id="36" name="任意多边形 35"/>
            <p:cNvSpPr/>
            <p:nvPr/>
          </p:nvSpPr>
          <p:spPr>
            <a:xfrm>
              <a:off x="1852445" y="4448982"/>
              <a:ext cx="3947477" cy="1170281"/>
            </a:xfrm>
            <a:custGeom>
              <a:avLst/>
              <a:gdLst>
                <a:gd name="connsiteX0" fmla="*/ 2409371 w 2409371"/>
                <a:gd name="connsiteY0" fmla="*/ 537029 h 537029"/>
                <a:gd name="connsiteX1" fmla="*/ 1741714 w 2409371"/>
                <a:gd name="connsiteY1" fmla="*/ 0 h 537029"/>
                <a:gd name="connsiteX2" fmla="*/ 0 w 2409371"/>
                <a:gd name="connsiteY2" fmla="*/ 0 h 537029"/>
                <a:gd name="connsiteX0-1" fmla="*/ 2975428 w 2975428"/>
                <a:gd name="connsiteY0-2" fmla="*/ 537029 h 537029"/>
                <a:gd name="connsiteX1-3" fmla="*/ 2307771 w 2975428"/>
                <a:gd name="connsiteY1-4" fmla="*/ 0 h 537029"/>
                <a:gd name="connsiteX2-5" fmla="*/ 0 w 2975428"/>
                <a:gd name="connsiteY2-6" fmla="*/ 0 h 537029"/>
                <a:gd name="connsiteX0-7" fmla="*/ 3004456 w 3004456"/>
                <a:gd name="connsiteY0-8" fmla="*/ 537029 h 537029"/>
                <a:gd name="connsiteX1-9" fmla="*/ 2336799 w 3004456"/>
                <a:gd name="connsiteY1-10" fmla="*/ 0 h 537029"/>
                <a:gd name="connsiteX2-11" fmla="*/ 0 w 3004456"/>
                <a:gd name="connsiteY2-12" fmla="*/ 0 h 537029"/>
                <a:gd name="connsiteX0-13" fmla="*/ 3156340 w 3156340"/>
                <a:gd name="connsiteY0-14" fmla="*/ 537029 h 537029"/>
                <a:gd name="connsiteX1-15" fmla="*/ 2488683 w 3156340"/>
                <a:gd name="connsiteY1-16" fmla="*/ 0 h 537029"/>
                <a:gd name="connsiteX2-17" fmla="*/ 0 w 3156340"/>
                <a:gd name="connsiteY2-18" fmla="*/ 0 h 537029"/>
                <a:gd name="connsiteX0-19" fmla="*/ 3788175 w 3788175"/>
                <a:gd name="connsiteY0-20" fmla="*/ 537029 h 537029"/>
                <a:gd name="connsiteX1-21" fmla="*/ 3120518 w 3788175"/>
                <a:gd name="connsiteY1-22" fmla="*/ 0 h 537029"/>
                <a:gd name="connsiteX2-23" fmla="*/ 0 w 3788175"/>
                <a:gd name="connsiteY2-24" fmla="*/ 0 h 537029"/>
                <a:gd name="connsiteX0-25" fmla="*/ 5035644 w 5035644"/>
                <a:gd name="connsiteY0-26" fmla="*/ 1492882 h 1492882"/>
                <a:gd name="connsiteX1-27" fmla="*/ 3120518 w 5035644"/>
                <a:gd name="connsiteY1-28" fmla="*/ 0 h 1492882"/>
                <a:gd name="connsiteX2-29" fmla="*/ 0 w 5035644"/>
                <a:gd name="connsiteY2-30" fmla="*/ 0 h 149288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5035644" h="1492882">
                  <a:moveTo>
                    <a:pt x="5035644" y="1492882"/>
                  </a:moveTo>
                  <a:lnTo>
                    <a:pt x="3120518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5702241" y="5540658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583671" y="4024828"/>
            <a:ext cx="4477332" cy="1338100"/>
            <a:chOff x="6243920" y="3672406"/>
            <a:chExt cx="4246280" cy="1269047"/>
          </a:xfrm>
        </p:grpSpPr>
        <p:sp>
          <p:nvSpPr>
            <p:cNvPr id="44" name="任意多边形 43"/>
            <p:cNvSpPr/>
            <p:nvPr/>
          </p:nvSpPr>
          <p:spPr>
            <a:xfrm flipV="1">
              <a:off x="6286500" y="3734953"/>
              <a:ext cx="4203700" cy="1206500"/>
            </a:xfrm>
            <a:custGeom>
              <a:avLst/>
              <a:gdLst>
                <a:gd name="connsiteX0" fmla="*/ 0 w 4419600"/>
                <a:gd name="connsiteY0" fmla="*/ 1066800 h 1066800"/>
                <a:gd name="connsiteX1" fmla="*/ 1917700 w 4419600"/>
                <a:gd name="connsiteY1" fmla="*/ 25400 h 1066800"/>
                <a:gd name="connsiteX2" fmla="*/ 4419600 w 4419600"/>
                <a:gd name="connsiteY2" fmla="*/ 0 h 1066800"/>
                <a:gd name="connsiteX0-1" fmla="*/ 0 w 4203700"/>
                <a:gd name="connsiteY0-2" fmla="*/ 1206500 h 1206500"/>
                <a:gd name="connsiteX1-3" fmla="*/ 1701800 w 4203700"/>
                <a:gd name="connsiteY1-4" fmla="*/ 25400 h 1206500"/>
                <a:gd name="connsiteX2-5" fmla="*/ 4203700 w 4203700"/>
                <a:gd name="connsiteY2-6" fmla="*/ 0 h 12065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203700" h="1206500">
                  <a:moveTo>
                    <a:pt x="0" y="1206500"/>
                  </a:moveTo>
                  <a:lnTo>
                    <a:pt x="1701800" y="25400"/>
                  </a:lnTo>
                  <a:lnTo>
                    <a:pt x="420370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6243920" y="3672406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583671" y="1318594"/>
            <a:ext cx="4477332" cy="1338100"/>
            <a:chOff x="6243920" y="1105827"/>
            <a:chExt cx="4246280" cy="1269047"/>
          </a:xfrm>
        </p:grpSpPr>
        <p:sp>
          <p:nvSpPr>
            <p:cNvPr id="47" name="任意多边形 46"/>
            <p:cNvSpPr/>
            <p:nvPr/>
          </p:nvSpPr>
          <p:spPr>
            <a:xfrm flipV="1">
              <a:off x="6286500" y="1168374"/>
              <a:ext cx="4203700" cy="1206500"/>
            </a:xfrm>
            <a:custGeom>
              <a:avLst/>
              <a:gdLst>
                <a:gd name="connsiteX0" fmla="*/ 0 w 4419600"/>
                <a:gd name="connsiteY0" fmla="*/ 1066800 h 1066800"/>
                <a:gd name="connsiteX1" fmla="*/ 1917700 w 4419600"/>
                <a:gd name="connsiteY1" fmla="*/ 25400 h 1066800"/>
                <a:gd name="connsiteX2" fmla="*/ 4419600 w 4419600"/>
                <a:gd name="connsiteY2" fmla="*/ 0 h 1066800"/>
                <a:gd name="connsiteX0-1" fmla="*/ 0 w 4203700"/>
                <a:gd name="connsiteY0-2" fmla="*/ 1206500 h 1206500"/>
                <a:gd name="connsiteX1-3" fmla="*/ 1701800 w 4203700"/>
                <a:gd name="connsiteY1-4" fmla="*/ 25400 h 1206500"/>
                <a:gd name="connsiteX2-5" fmla="*/ 4203700 w 4203700"/>
                <a:gd name="connsiteY2-6" fmla="*/ 0 h 12065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203700" h="1206500">
                  <a:moveTo>
                    <a:pt x="0" y="1206500"/>
                  </a:moveTo>
                  <a:lnTo>
                    <a:pt x="1701800" y="25400"/>
                  </a:lnTo>
                  <a:lnTo>
                    <a:pt x="420370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6243920" y="1105827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9" name="文本框 44"/>
          <p:cNvSpPr txBox="1"/>
          <p:nvPr/>
        </p:nvSpPr>
        <p:spPr>
          <a:xfrm>
            <a:off x="8981472" y="223985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9005829" y="2656694"/>
            <a:ext cx="2126738" cy="978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44"/>
          <p:cNvSpPr txBox="1"/>
          <p:nvPr/>
        </p:nvSpPr>
        <p:spPr>
          <a:xfrm>
            <a:off x="9010865" y="494952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9035222" y="5366361"/>
            <a:ext cx="2126738" cy="978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44"/>
          <p:cNvSpPr txBox="1"/>
          <p:nvPr/>
        </p:nvSpPr>
        <p:spPr>
          <a:xfrm>
            <a:off x="2101584" y="445151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125941" y="4868350"/>
            <a:ext cx="2126738" cy="978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44"/>
          <p:cNvSpPr txBox="1"/>
          <p:nvPr/>
        </p:nvSpPr>
        <p:spPr>
          <a:xfrm>
            <a:off x="2101584" y="179409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2125941" y="2210934"/>
            <a:ext cx="2126738" cy="978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000"/>
                            </p:stCondLst>
                            <p:childTnLst>
                              <p:par>
                                <p:cTn id="8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500"/>
                            </p:stCondLst>
                            <p:childTnLst>
                              <p:par>
                                <p:cTn id="8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500"/>
                            </p:stCondLst>
                            <p:childTnLst>
                              <p:par>
                                <p:cTn id="9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1000"/>
                            </p:stCondLst>
                            <p:childTnLst>
                              <p:par>
                                <p:cTn id="9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9" name="矩形 3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KSO_Shape"/>
          <p:cNvSpPr/>
          <p:nvPr/>
        </p:nvSpPr>
        <p:spPr bwMode="auto">
          <a:xfrm>
            <a:off x="341755" y="237988"/>
            <a:ext cx="330759" cy="281696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2405288" y="2007537"/>
            <a:ext cx="3562804" cy="3562803"/>
          </a:xfrm>
          <a:prstGeom prst="ellipse">
            <a:avLst/>
          </a:prstGeom>
          <a:ln w="28575">
            <a:solidFill>
              <a:srgbClr val="A6A6A6"/>
            </a:solidFill>
            <a:prstDash val="solid"/>
            <a:headEnd type="none" w="lg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DIN-BoldItalic" pitchFamily="50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363863" y="2991939"/>
            <a:ext cx="1611855" cy="1611855"/>
            <a:chOff x="2494238" y="1545926"/>
            <a:chExt cx="1170130" cy="1170130"/>
          </a:xfrm>
        </p:grpSpPr>
        <p:sp>
          <p:nvSpPr>
            <p:cNvPr id="11" name="椭圆 10"/>
            <p:cNvSpPr/>
            <p:nvPr/>
          </p:nvSpPr>
          <p:spPr>
            <a:xfrm>
              <a:off x="2494238" y="1545926"/>
              <a:ext cx="1170130" cy="117013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95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2633023" y="1684711"/>
              <a:ext cx="892559" cy="892559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375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13" name="椭圆 12"/>
          <p:cNvSpPr/>
          <p:nvPr/>
        </p:nvSpPr>
        <p:spPr>
          <a:xfrm flipH="1">
            <a:off x="6942133" y="2007537"/>
            <a:ext cx="3562803" cy="3562803"/>
          </a:xfrm>
          <a:prstGeom prst="ellipse">
            <a:avLst/>
          </a:prstGeom>
          <a:ln w="28575">
            <a:solidFill>
              <a:srgbClr val="A6A6A6"/>
            </a:solidFill>
            <a:prstDash val="solid"/>
            <a:headEnd type="none" w="lg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DIN-BoldItalic" pitchFamily="50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 flipH="1">
            <a:off x="7922540" y="2991939"/>
            <a:ext cx="1611855" cy="1611855"/>
            <a:chOff x="2494238" y="1545926"/>
            <a:chExt cx="1170130" cy="1170130"/>
          </a:xfrm>
        </p:grpSpPr>
        <p:sp>
          <p:nvSpPr>
            <p:cNvPr id="15" name="椭圆 14"/>
            <p:cNvSpPr/>
            <p:nvPr/>
          </p:nvSpPr>
          <p:spPr>
            <a:xfrm>
              <a:off x="2494238" y="1545926"/>
              <a:ext cx="1170130" cy="117013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95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2633023" y="1684711"/>
              <a:ext cx="892559" cy="892559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375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252585" y="3429960"/>
            <a:ext cx="2357850" cy="753752"/>
            <a:chOff x="4968629" y="3252252"/>
            <a:chExt cx="2236173" cy="714855"/>
          </a:xfrm>
        </p:grpSpPr>
        <p:sp>
          <p:nvSpPr>
            <p:cNvPr id="18" name="圆角矩形 17"/>
            <p:cNvSpPr/>
            <p:nvPr/>
          </p:nvSpPr>
          <p:spPr>
            <a:xfrm>
              <a:off x="4968629" y="3252252"/>
              <a:ext cx="2236173" cy="714855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95">
                <a:solidFill>
                  <a:srgbClr val="00B0F0"/>
                </a:solidFill>
              </a:endParaRPr>
            </a:p>
          </p:txBody>
        </p:sp>
        <p:sp>
          <p:nvSpPr>
            <p:cNvPr id="19" name="TextBox 27"/>
            <p:cNvSpPr txBox="1"/>
            <p:nvPr/>
          </p:nvSpPr>
          <p:spPr>
            <a:xfrm>
              <a:off x="4968629" y="3443894"/>
              <a:ext cx="2236173" cy="35027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lvl="1"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  <a:endParaRPr lang="en-US" altLang="ko-KR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弧形 19"/>
          <p:cNvSpPr/>
          <p:nvPr/>
        </p:nvSpPr>
        <p:spPr>
          <a:xfrm flipV="1">
            <a:off x="5140603" y="3184735"/>
            <a:ext cx="2554616" cy="2554615"/>
          </a:xfrm>
          <a:prstGeom prst="arc">
            <a:avLst>
              <a:gd name="adj1" fmla="val 13200300"/>
              <a:gd name="adj2" fmla="val 19353242"/>
            </a:avLst>
          </a:prstGeom>
          <a:ln w="28575">
            <a:solidFill>
              <a:srgbClr val="A6A6A6"/>
            </a:solidFill>
            <a:prstDash val="sysDash"/>
            <a:headEnd type="none" w="lg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DIN-BoldItalic" pitchFamily="50" charset="0"/>
            </a:endParaRPr>
          </a:p>
        </p:txBody>
      </p:sp>
      <p:sp>
        <p:nvSpPr>
          <p:cNvPr id="21" name="弧形 20"/>
          <p:cNvSpPr/>
          <p:nvPr/>
        </p:nvSpPr>
        <p:spPr>
          <a:xfrm rot="10800000" flipV="1">
            <a:off x="5140603" y="1860687"/>
            <a:ext cx="2554616" cy="2554615"/>
          </a:xfrm>
          <a:prstGeom prst="arc">
            <a:avLst>
              <a:gd name="adj1" fmla="val 13200300"/>
              <a:gd name="adj2" fmla="val 19353242"/>
            </a:avLst>
          </a:prstGeom>
          <a:ln w="28575">
            <a:solidFill>
              <a:srgbClr val="A6A6A6"/>
            </a:solidFill>
            <a:prstDash val="sysDash"/>
            <a:headEnd type="none" w="lg" len="lg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  <a:latin typeface="DIN-BoldItalic" pitchFamily="50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3918200" y="3567700"/>
            <a:ext cx="520974" cy="497990"/>
            <a:chOff x="6472919" y="2732165"/>
            <a:chExt cx="548947" cy="524729"/>
          </a:xfrm>
          <a:solidFill>
            <a:schemeClr val="bg1"/>
          </a:solidFill>
        </p:grpSpPr>
        <p:sp>
          <p:nvSpPr>
            <p:cNvPr id="23" name="Freeform 255"/>
            <p:cNvSpPr>
              <a:spLocks noEditPoints="1"/>
            </p:cNvSpPr>
            <p:nvPr/>
          </p:nvSpPr>
          <p:spPr bwMode="auto">
            <a:xfrm>
              <a:off x="6472919" y="2732165"/>
              <a:ext cx="548947" cy="524729"/>
            </a:xfrm>
            <a:custGeom>
              <a:avLst/>
              <a:gdLst>
                <a:gd name="T0" fmla="*/ 224 w 260"/>
                <a:gd name="T1" fmla="*/ 0 h 248"/>
                <a:gd name="T2" fmla="*/ 36 w 260"/>
                <a:gd name="T3" fmla="*/ 0 h 248"/>
                <a:gd name="T4" fmla="*/ 0 w 260"/>
                <a:gd name="T5" fmla="*/ 36 h 248"/>
                <a:gd name="T6" fmla="*/ 0 w 260"/>
                <a:gd name="T7" fmla="*/ 166 h 248"/>
                <a:gd name="T8" fmla="*/ 29 w 260"/>
                <a:gd name="T9" fmla="*/ 203 h 248"/>
                <a:gd name="T10" fmla="*/ 68 w 260"/>
                <a:gd name="T11" fmla="*/ 203 h 248"/>
                <a:gd name="T12" fmla="*/ 84 w 260"/>
                <a:gd name="T13" fmla="*/ 210 h 248"/>
                <a:gd name="T14" fmla="*/ 110 w 260"/>
                <a:gd name="T15" fmla="*/ 239 h 248"/>
                <a:gd name="T16" fmla="*/ 130 w 260"/>
                <a:gd name="T17" fmla="*/ 248 h 248"/>
                <a:gd name="T18" fmla="*/ 150 w 260"/>
                <a:gd name="T19" fmla="*/ 239 h 248"/>
                <a:gd name="T20" fmla="*/ 176 w 260"/>
                <a:gd name="T21" fmla="*/ 210 h 248"/>
                <a:gd name="T22" fmla="*/ 188 w 260"/>
                <a:gd name="T23" fmla="*/ 203 h 248"/>
                <a:gd name="T24" fmla="*/ 228 w 260"/>
                <a:gd name="T25" fmla="*/ 203 h 248"/>
                <a:gd name="T26" fmla="*/ 260 w 260"/>
                <a:gd name="T27" fmla="*/ 166 h 248"/>
                <a:gd name="T28" fmla="*/ 260 w 260"/>
                <a:gd name="T29" fmla="*/ 36 h 248"/>
                <a:gd name="T30" fmla="*/ 224 w 260"/>
                <a:gd name="T31" fmla="*/ 0 h 248"/>
                <a:gd name="T32" fmla="*/ 239 w 260"/>
                <a:gd name="T33" fmla="*/ 166 h 248"/>
                <a:gd name="T34" fmla="*/ 228 w 260"/>
                <a:gd name="T35" fmla="*/ 181 h 248"/>
                <a:gd name="T36" fmla="*/ 188 w 260"/>
                <a:gd name="T37" fmla="*/ 181 h 248"/>
                <a:gd name="T38" fmla="*/ 158 w 260"/>
                <a:gd name="T39" fmla="*/ 197 h 248"/>
                <a:gd name="T40" fmla="*/ 134 w 260"/>
                <a:gd name="T41" fmla="*/ 224 h 248"/>
                <a:gd name="T42" fmla="*/ 130 w 260"/>
                <a:gd name="T43" fmla="*/ 226 h 248"/>
                <a:gd name="T44" fmla="*/ 126 w 260"/>
                <a:gd name="T45" fmla="*/ 224 h 248"/>
                <a:gd name="T46" fmla="*/ 102 w 260"/>
                <a:gd name="T47" fmla="*/ 197 h 248"/>
                <a:gd name="T48" fmla="*/ 68 w 260"/>
                <a:gd name="T49" fmla="*/ 181 h 248"/>
                <a:gd name="T50" fmla="*/ 29 w 260"/>
                <a:gd name="T51" fmla="*/ 181 h 248"/>
                <a:gd name="T52" fmla="*/ 21 w 260"/>
                <a:gd name="T53" fmla="*/ 166 h 248"/>
                <a:gd name="T54" fmla="*/ 21 w 260"/>
                <a:gd name="T55" fmla="*/ 36 h 248"/>
                <a:gd name="T56" fmla="*/ 36 w 260"/>
                <a:gd name="T57" fmla="*/ 22 h 248"/>
                <a:gd name="T58" fmla="*/ 224 w 260"/>
                <a:gd name="T59" fmla="*/ 22 h 248"/>
                <a:gd name="T60" fmla="*/ 239 w 260"/>
                <a:gd name="T61" fmla="*/ 36 h 248"/>
                <a:gd name="T62" fmla="*/ 239 w 260"/>
                <a:gd name="T63" fmla="*/ 166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0" h="248">
                  <a:moveTo>
                    <a:pt x="224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86"/>
                    <a:pt x="13" y="203"/>
                    <a:pt x="29" y="203"/>
                  </a:cubicBezTo>
                  <a:cubicBezTo>
                    <a:pt x="45" y="203"/>
                    <a:pt x="62" y="203"/>
                    <a:pt x="68" y="203"/>
                  </a:cubicBezTo>
                  <a:cubicBezTo>
                    <a:pt x="74" y="203"/>
                    <a:pt x="82" y="206"/>
                    <a:pt x="84" y="210"/>
                  </a:cubicBezTo>
                  <a:cubicBezTo>
                    <a:pt x="87" y="214"/>
                    <a:pt x="99" y="227"/>
                    <a:pt x="110" y="239"/>
                  </a:cubicBezTo>
                  <a:cubicBezTo>
                    <a:pt x="115" y="245"/>
                    <a:pt x="123" y="248"/>
                    <a:pt x="130" y="248"/>
                  </a:cubicBezTo>
                  <a:cubicBezTo>
                    <a:pt x="137" y="248"/>
                    <a:pt x="145" y="245"/>
                    <a:pt x="150" y="239"/>
                  </a:cubicBezTo>
                  <a:cubicBezTo>
                    <a:pt x="161" y="227"/>
                    <a:pt x="173" y="214"/>
                    <a:pt x="176" y="210"/>
                  </a:cubicBezTo>
                  <a:cubicBezTo>
                    <a:pt x="178" y="206"/>
                    <a:pt x="184" y="203"/>
                    <a:pt x="188" y="203"/>
                  </a:cubicBezTo>
                  <a:cubicBezTo>
                    <a:pt x="192" y="203"/>
                    <a:pt x="210" y="203"/>
                    <a:pt x="228" y="203"/>
                  </a:cubicBezTo>
                  <a:cubicBezTo>
                    <a:pt x="246" y="203"/>
                    <a:pt x="260" y="186"/>
                    <a:pt x="260" y="166"/>
                  </a:cubicBezTo>
                  <a:cubicBezTo>
                    <a:pt x="260" y="36"/>
                    <a:pt x="260" y="36"/>
                    <a:pt x="260" y="36"/>
                  </a:cubicBezTo>
                  <a:cubicBezTo>
                    <a:pt x="260" y="16"/>
                    <a:pt x="244" y="0"/>
                    <a:pt x="224" y="0"/>
                  </a:cubicBezTo>
                  <a:close/>
                  <a:moveTo>
                    <a:pt x="239" y="166"/>
                  </a:moveTo>
                  <a:cubicBezTo>
                    <a:pt x="239" y="174"/>
                    <a:pt x="233" y="181"/>
                    <a:pt x="228" y="181"/>
                  </a:cubicBezTo>
                  <a:cubicBezTo>
                    <a:pt x="188" y="181"/>
                    <a:pt x="188" y="181"/>
                    <a:pt x="188" y="181"/>
                  </a:cubicBezTo>
                  <a:cubicBezTo>
                    <a:pt x="177" y="181"/>
                    <a:pt x="165" y="188"/>
                    <a:pt x="158" y="197"/>
                  </a:cubicBezTo>
                  <a:cubicBezTo>
                    <a:pt x="156" y="200"/>
                    <a:pt x="146" y="212"/>
                    <a:pt x="134" y="224"/>
                  </a:cubicBezTo>
                  <a:cubicBezTo>
                    <a:pt x="133" y="226"/>
                    <a:pt x="131" y="226"/>
                    <a:pt x="130" y="226"/>
                  </a:cubicBezTo>
                  <a:cubicBezTo>
                    <a:pt x="129" y="226"/>
                    <a:pt x="127" y="226"/>
                    <a:pt x="126" y="224"/>
                  </a:cubicBezTo>
                  <a:cubicBezTo>
                    <a:pt x="114" y="212"/>
                    <a:pt x="104" y="200"/>
                    <a:pt x="102" y="197"/>
                  </a:cubicBezTo>
                  <a:cubicBezTo>
                    <a:pt x="95" y="188"/>
                    <a:pt x="81" y="181"/>
                    <a:pt x="68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6" y="181"/>
                    <a:pt x="21" y="175"/>
                    <a:pt x="21" y="16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28"/>
                    <a:pt x="28" y="22"/>
                    <a:pt x="36" y="22"/>
                  </a:cubicBezTo>
                  <a:cubicBezTo>
                    <a:pt x="224" y="22"/>
                    <a:pt x="224" y="22"/>
                    <a:pt x="224" y="22"/>
                  </a:cubicBezTo>
                  <a:cubicBezTo>
                    <a:pt x="232" y="22"/>
                    <a:pt x="239" y="28"/>
                    <a:pt x="239" y="36"/>
                  </a:cubicBezTo>
                  <a:lnTo>
                    <a:pt x="239" y="16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24" name="Rectangle 256"/>
            <p:cNvSpPr>
              <a:spLocks noChangeArrowheads="1"/>
            </p:cNvSpPr>
            <p:nvPr/>
          </p:nvSpPr>
          <p:spPr bwMode="auto">
            <a:xfrm>
              <a:off x="6624956" y="2901692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25" name="Rectangle 257"/>
            <p:cNvSpPr>
              <a:spLocks noChangeArrowheads="1"/>
            </p:cNvSpPr>
            <p:nvPr/>
          </p:nvSpPr>
          <p:spPr bwMode="auto">
            <a:xfrm>
              <a:off x="6624956" y="2977038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455417" y="3528291"/>
            <a:ext cx="523528" cy="523528"/>
            <a:chOff x="10876606" y="5685447"/>
            <a:chExt cx="551638" cy="551638"/>
          </a:xfrm>
          <a:solidFill>
            <a:schemeClr val="bg1"/>
          </a:solidFill>
        </p:grpSpPr>
        <p:sp>
          <p:nvSpPr>
            <p:cNvPr id="27" name="Freeform 285"/>
            <p:cNvSpPr>
              <a:spLocks noEditPoints="1"/>
            </p:cNvSpPr>
            <p:nvPr/>
          </p:nvSpPr>
          <p:spPr bwMode="auto">
            <a:xfrm>
              <a:off x="10876606" y="5685447"/>
              <a:ext cx="551638" cy="551638"/>
            </a:xfrm>
            <a:custGeom>
              <a:avLst/>
              <a:gdLst>
                <a:gd name="T0" fmla="*/ 130 w 261"/>
                <a:gd name="T1" fmla="*/ 0 h 261"/>
                <a:gd name="T2" fmla="*/ 0 w 261"/>
                <a:gd name="T3" fmla="*/ 130 h 261"/>
                <a:gd name="T4" fmla="*/ 130 w 261"/>
                <a:gd name="T5" fmla="*/ 261 h 261"/>
                <a:gd name="T6" fmla="*/ 261 w 261"/>
                <a:gd name="T7" fmla="*/ 130 h 261"/>
                <a:gd name="T8" fmla="*/ 130 w 261"/>
                <a:gd name="T9" fmla="*/ 0 h 261"/>
                <a:gd name="T10" fmla="*/ 130 w 261"/>
                <a:gd name="T11" fmla="*/ 239 h 261"/>
                <a:gd name="T12" fmla="*/ 22 w 261"/>
                <a:gd name="T13" fmla="*/ 130 h 261"/>
                <a:gd name="T14" fmla="*/ 130 w 261"/>
                <a:gd name="T15" fmla="*/ 21 h 261"/>
                <a:gd name="T16" fmla="*/ 239 w 261"/>
                <a:gd name="T17" fmla="*/ 130 h 261"/>
                <a:gd name="T18" fmla="*/ 130 w 261"/>
                <a:gd name="T19" fmla="*/ 239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1" h="261">
                  <a:moveTo>
                    <a:pt x="130" y="0"/>
                  </a:moveTo>
                  <a:cubicBezTo>
                    <a:pt x="58" y="0"/>
                    <a:pt x="0" y="58"/>
                    <a:pt x="0" y="130"/>
                  </a:cubicBezTo>
                  <a:cubicBezTo>
                    <a:pt x="0" y="202"/>
                    <a:pt x="58" y="261"/>
                    <a:pt x="130" y="261"/>
                  </a:cubicBezTo>
                  <a:cubicBezTo>
                    <a:pt x="202" y="261"/>
                    <a:pt x="261" y="202"/>
                    <a:pt x="261" y="130"/>
                  </a:cubicBezTo>
                  <a:cubicBezTo>
                    <a:pt x="261" y="58"/>
                    <a:pt x="202" y="0"/>
                    <a:pt x="130" y="0"/>
                  </a:cubicBezTo>
                  <a:close/>
                  <a:moveTo>
                    <a:pt x="130" y="239"/>
                  </a:moveTo>
                  <a:cubicBezTo>
                    <a:pt x="70" y="239"/>
                    <a:pt x="22" y="190"/>
                    <a:pt x="22" y="130"/>
                  </a:cubicBezTo>
                  <a:cubicBezTo>
                    <a:pt x="22" y="70"/>
                    <a:pt x="70" y="21"/>
                    <a:pt x="130" y="21"/>
                  </a:cubicBezTo>
                  <a:cubicBezTo>
                    <a:pt x="191" y="21"/>
                    <a:pt x="239" y="70"/>
                    <a:pt x="239" y="130"/>
                  </a:cubicBezTo>
                  <a:cubicBezTo>
                    <a:pt x="239" y="190"/>
                    <a:pt x="191" y="239"/>
                    <a:pt x="130" y="2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28" name="Freeform 286"/>
            <p:cNvSpPr>
              <a:spLocks noEditPoints="1"/>
            </p:cNvSpPr>
            <p:nvPr/>
          </p:nvSpPr>
          <p:spPr bwMode="auto">
            <a:xfrm>
              <a:off x="11047480" y="5854975"/>
              <a:ext cx="209892" cy="211237"/>
            </a:xfrm>
            <a:custGeom>
              <a:avLst/>
              <a:gdLst>
                <a:gd name="T0" fmla="*/ 49 w 99"/>
                <a:gd name="T1" fmla="*/ 0 h 100"/>
                <a:gd name="T2" fmla="*/ 0 w 99"/>
                <a:gd name="T3" fmla="*/ 50 h 100"/>
                <a:gd name="T4" fmla="*/ 49 w 99"/>
                <a:gd name="T5" fmla="*/ 100 h 100"/>
                <a:gd name="T6" fmla="*/ 99 w 99"/>
                <a:gd name="T7" fmla="*/ 50 h 100"/>
                <a:gd name="T8" fmla="*/ 49 w 99"/>
                <a:gd name="T9" fmla="*/ 0 h 100"/>
                <a:gd name="T10" fmla="*/ 49 w 99"/>
                <a:gd name="T11" fmla="*/ 93 h 100"/>
                <a:gd name="T12" fmla="*/ 7 w 99"/>
                <a:gd name="T13" fmla="*/ 50 h 100"/>
                <a:gd name="T14" fmla="*/ 49 w 99"/>
                <a:gd name="T15" fmla="*/ 8 h 100"/>
                <a:gd name="T16" fmla="*/ 92 w 99"/>
                <a:gd name="T17" fmla="*/ 50 h 100"/>
                <a:gd name="T18" fmla="*/ 49 w 99"/>
                <a:gd name="T19" fmla="*/ 9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100">
                  <a:moveTo>
                    <a:pt x="49" y="0"/>
                  </a:moveTo>
                  <a:cubicBezTo>
                    <a:pt x="22" y="0"/>
                    <a:pt x="0" y="23"/>
                    <a:pt x="0" y="50"/>
                  </a:cubicBezTo>
                  <a:cubicBezTo>
                    <a:pt x="0" y="78"/>
                    <a:pt x="22" y="100"/>
                    <a:pt x="49" y="100"/>
                  </a:cubicBezTo>
                  <a:cubicBezTo>
                    <a:pt x="77" y="100"/>
                    <a:pt x="99" y="78"/>
                    <a:pt x="99" y="50"/>
                  </a:cubicBezTo>
                  <a:cubicBezTo>
                    <a:pt x="99" y="23"/>
                    <a:pt x="77" y="0"/>
                    <a:pt x="49" y="0"/>
                  </a:cubicBezTo>
                  <a:close/>
                  <a:moveTo>
                    <a:pt x="49" y="93"/>
                  </a:moveTo>
                  <a:cubicBezTo>
                    <a:pt x="26" y="93"/>
                    <a:pt x="7" y="74"/>
                    <a:pt x="7" y="50"/>
                  </a:cubicBezTo>
                  <a:cubicBezTo>
                    <a:pt x="7" y="27"/>
                    <a:pt x="26" y="8"/>
                    <a:pt x="49" y="8"/>
                  </a:cubicBezTo>
                  <a:cubicBezTo>
                    <a:pt x="73" y="8"/>
                    <a:pt x="92" y="27"/>
                    <a:pt x="92" y="50"/>
                  </a:cubicBezTo>
                  <a:cubicBezTo>
                    <a:pt x="92" y="74"/>
                    <a:pt x="73" y="93"/>
                    <a:pt x="49" y="9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29" name="Freeform 287"/>
            <p:cNvSpPr>
              <a:spLocks noEditPoints="1"/>
            </p:cNvSpPr>
            <p:nvPr/>
          </p:nvSpPr>
          <p:spPr bwMode="auto">
            <a:xfrm>
              <a:off x="11117443" y="5926284"/>
              <a:ext cx="69964" cy="69964"/>
            </a:xfrm>
            <a:custGeom>
              <a:avLst/>
              <a:gdLst>
                <a:gd name="T0" fmla="*/ 16 w 33"/>
                <a:gd name="T1" fmla="*/ 0 h 33"/>
                <a:gd name="T2" fmla="*/ 0 w 33"/>
                <a:gd name="T3" fmla="*/ 16 h 33"/>
                <a:gd name="T4" fmla="*/ 16 w 33"/>
                <a:gd name="T5" fmla="*/ 33 h 33"/>
                <a:gd name="T6" fmla="*/ 33 w 33"/>
                <a:gd name="T7" fmla="*/ 16 h 33"/>
                <a:gd name="T8" fmla="*/ 16 w 33"/>
                <a:gd name="T9" fmla="*/ 0 h 33"/>
                <a:gd name="T10" fmla="*/ 16 w 33"/>
                <a:gd name="T11" fmla="*/ 26 h 33"/>
                <a:gd name="T12" fmla="*/ 7 w 33"/>
                <a:gd name="T13" fmla="*/ 16 h 33"/>
                <a:gd name="T14" fmla="*/ 16 w 33"/>
                <a:gd name="T15" fmla="*/ 7 h 33"/>
                <a:gd name="T16" fmla="*/ 26 w 33"/>
                <a:gd name="T17" fmla="*/ 16 h 33"/>
                <a:gd name="T18" fmla="*/ 16 w 33"/>
                <a:gd name="T19" fmla="*/ 2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33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3"/>
                    <a:pt x="16" y="33"/>
                  </a:cubicBezTo>
                  <a:cubicBezTo>
                    <a:pt x="26" y="33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lose/>
                  <a:moveTo>
                    <a:pt x="16" y="26"/>
                  </a:moveTo>
                  <a:cubicBezTo>
                    <a:pt x="11" y="26"/>
                    <a:pt x="7" y="21"/>
                    <a:pt x="7" y="16"/>
                  </a:cubicBezTo>
                  <a:cubicBezTo>
                    <a:pt x="7" y="11"/>
                    <a:pt x="11" y="7"/>
                    <a:pt x="16" y="7"/>
                  </a:cubicBezTo>
                  <a:cubicBezTo>
                    <a:pt x="22" y="7"/>
                    <a:pt x="26" y="11"/>
                    <a:pt x="26" y="16"/>
                  </a:cubicBezTo>
                  <a:cubicBezTo>
                    <a:pt x="26" y="21"/>
                    <a:pt x="22" y="26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30" name="Freeform 288"/>
            <p:cNvSpPr/>
            <p:nvPr/>
          </p:nvSpPr>
          <p:spPr bwMode="auto">
            <a:xfrm>
              <a:off x="11043443" y="5852284"/>
              <a:ext cx="33636" cy="32291"/>
            </a:xfrm>
            <a:custGeom>
              <a:avLst/>
              <a:gdLst>
                <a:gd name="T0" fmla="*/ 25 w 25"/>
                <a:gd name="T1" fmla="*/ 8 h 24"/>
                <a:gd name="T2" fmla="*/ 17 w 25"/>
                <a:gd name="T3" fmla="*/ 0 h 24"/>
                <a:gd name="T4" fmla="*/ 0 w 25"/>
                <a:gd name="T5" fmla="*/ 16 h 24"/>
                <a:gd name="T6" fmla="*/ 8 w 25"/>
                <a:gd name="T7" fmla="*/ 24 h 24"/>
                <a:gd name="T8" fmla="*/ 25 w 25"/>
                <a:gd name="T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4">
                  <a:moveTo>
                    <a:pt x="25" y="8"/>
                  </a:moveTo>
                  <a:lnTo>
                    <a:pt x="17" y="0"/>
                  </a:lnTo>
                  <a:lnTo>
                    <a:pt x="0" y="16"/>
                  </a:lnTo>
                  <a:lnTo>
                    <a:pt x="8" y="24"/>
                  </a:lnTo>
                  <a:lnTo>
                    <a:pt x="25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31" name="Freeform 289"/>
            <p:cNvSpPr/>
            <p:nvPr/>
          </p:nvSpPr>
          <p:spPr bwMode="auto">
            <a:xfrm>
              <a:off x="11012498" y="5821338"/>
              <a:ext cx="53818" cy="52473"/>
            </a:xfrm>
            <a:custGeom>
              <a:avLst/>
              <a:gdLst>
                <a:gd name="T0" fmla="*/ 31 w 40"/>
                <a:gd name="T1" fmla="*/ 0 h 39"/>
                <a:gd name="T2" fmla="*/ 0 w 40"/>
                <a:gd name="T3" fmla="*/ 31 h 39"/>
                <a:gd name="T4" fmla="*/ 7 w 40"/>
                <a:gd name="T5" fmla="*/ 39 h 39"/>
                <a:gd name="T6" fmla="*/ 40 w 40"/>
                <a:gd name="T7" fmla="*/ 8 h 39"/>
                <a:gd name="T8" fmla="*/ 31 w 40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9">
                  <a:moveTo>
                    <a:pt x="31" y="0"/>
                  </a:moveTo>
                  <a:lnTo>
                    <a:pt x="0" y="31"/>
                  </a:lnTo>
                  <a:lnTo>
                    <a:pt x="7" y="39"/>
                  </a:lnTo>
                  <a:lnTo>
                    <a:pt x="40" y="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32" name="Freeform 290"/>
            <p:cNvSpPr/>
            <p:nvPr/>
          </p:nvSpPr>
          <p:spPr bwMode="auto">
            <a:xfrm>
              <a:off x="10980207" y="5787702"/>
              <a:ext cx="74000" cy="75346"/>
            </a:xfrm>
            <a:custGeom>
              <a:avLst/>
              <a:gdLst>
                <a:gd name="T0" fmla="*/ 47 w 55"/>
                <a:gd name="T1" fmla="*/ 0 h 56"/>
                <a:gd name="T2" fmla="*/ 0 w 55"/>
                <a:gd name="T3" fmla="*/ 48 h 56"/>
                <a:gd name="T4" fmla="*/ 8 w 55"/>
                <a:gd name="T5" fmla="*/ 56 h 56"/>
                <a:gd name="T6" fmla="*/ 55 w 55"/>
                <a:gd name="T7" fmla="*/ 8 h 56"/>
                <a:gd name="T8" fmla="*/ 47 w 55"/>
                <a:gd name="T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6">
                  <a:moveTo>
                    <a:pt x="47" y="0"/>
                  </a:moveTo>
                  <a:lnTo>
                    <a:pt x="0" y="48"/>
                  </a:lnTo>
                  <a:lnTo>
                    <a:pt x="8" y="56"/>
                  </a:lnTo>
                  <a:lnTo>
                    <a:pt x="55" y="8"/>
                  </a:lnTo>
                  <a:lnTo>
                    <a:pt x="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33" name="Freeform 291"/>
            <p:cNvSpPr/>
            <p:nvPr/>
          </p:nvSpPr>
          <p:spPr bwMode="auto">
            <a:xfrm>
              <a:off x="11227771" y="6036612"/>
              <a:ext cx="33636" cy="32291"/>
            </a:xfrm>
            <a:custGeom>
              <a:avLst/>
              <a:gdLst>
                <a:gd name="T0" fmla="*/ 25 w 25"/>
                <a:gd name="T1" fmla="*/ 8 h 24"/>
                <a:gd name="T2" fmla="*/ 17 w 25"/>
                <a:gd name="T3" fmla="*/ 0 h 24"/>
                <a:gd name="T4" fmla="*/ 0 w 25"/>
                <a:gd name="T5" fmla="*/ 16 h 24"/>
                <a:gd name="T6" fmla="*/ 8 w 25"/>
                <a:gd name="T7" fmla="*/ 24 h 24"/>
                <a:gd name="T8" fmla="*/ 25 w 25"/>
                <a:gd name="T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4">
                  <a:moveTo>
                    <a:pt x="25" y="8"/>
                  </a:moveTo>
                  <a:lnTo>
                    <a:pt x="17" y="0"/>
                  </a:lnTo>
                  <a:lnTo>
                    <a:pt x="0" y="16"/>
                  </a:lnTo>
                  <a:lnTo>
                    <a:pt x="8" y="24"/>
                  </a:lnTo>
                  <a:lnTo>
                    <a:pt x="25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34" name="Freeform 292"/>
            <p:cNvSpPr/>
            <p:nvPr/>
          </p:nvSpPr>
          <p:spPr bwMode="auto">
            <a:xfrm>
              <a:off x="11238535" y="6047375"/>
              <a:ext cx="53818" cy="55164"/>
            </a:xfrm>
            <a:custGeom>
              <a:avLst/>
              <a:gdLst>
                <a:gd name="T0" fmla="*/ 40 w 40"/>
                <a:gd name="T1" fmla="*/ 8 h 41"/>
                <a:gd name="T2" fmla="*/ 33 w 40"/>
                <a:gd name="T3" fmla="*/ 0 h 41"/>
                <a:gd name="T4" fmla="*/ 0 w 40"/>
                <a:gd name="T5" fmla="*/ 33 h 41"/>
                <a:gd name="T6" fmla="*/ 9 w 40"/>
                <a:gd name="T7" fmla="*/ 41 h 41"/>
                <a:gd name="T8" fmla="*/ 40 w 40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1">
                  <a:moveTo>
                    <a:pt x="40" y="8"/>
                  </a:moveTo>
                  <a:lnTo>
                    <a:pt x="33" y="0"/>
                  </a:lnTo>
                  <a:lnTo>
                    <a:pt x="0" y="33"/>
                  </a:lnTo>
                  <a:lnTo>
                    <a:pt x="9" y="41"/>
                  </a:lnTo>
                  <a:lnTo>
                    <a:pt x="4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  <p:sp>
          <p:nvSpPr>
            <p:cNvPr id="35" name="Freeform 293"/>
            <p:cNvSpPr/>
            <p:nvPr/>
          </p:nvSpPr>
          <p:spPr bwMode="auto">
            <a:xfrm>
              <a:off x="11250644" y="6058139"/>
              <a:ext cx="74000" cy="75346"/>
            </a:xfrm>
            <a:custGeom>
              <a:avLst/>
              <a:gdLst>
                <a:gd name="T0" fmla="*/ 47 w 55"/>
                <a:gd name="T1" fmla="*/ 0 h 56"/>
                <a:gd name="T2" fmla="*/ 0 w 55"/>
                <a:gd name="T3" fmla="*/ 49 h 56"/>
                <a:gd name="T4" fmla="*/ 8 w 55"/>
                <a:gd name="T5" fmla="*/ 56 h 56"/>
                <a:gd name="T6" fmla="*/ 55 w 55"/>
                <a:gd name="T7" fmla="*/ 8 h 56"/>
                <a:gd name="T8" fmla="*/ 47 w 55"/>
                <a:gd name="T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6">
                  <a:moveTo>
                    <a:pt x="47" y="0"/>
                  </a:moveTo>
                  <a:lnTo>
                    <a:pt x="0" y="49"/>
                  </a:lnTo>
                  <a:lnTo>
                    <a:pt x="8" y="56"/>
                  </a:lnTo>
                  <a:lnTo>
                    <a:pt x="55" y="8"/>
                  </a:lnTo>
                  <a:lnTo>
                    <a:pt x="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 sz="1685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815109" y="1642245"/>
            <a:ext cx="1080330" cy="1080329"/>
            <a:chOff x="2656939" y="1556792"/>
            <a:chExt cx="1024580" cy="1024579"/>
          </a:xfrm>
        </p:grpSpPr>
        <p:sp>
          <p:nvSpPr>
            <p:cNvPr id="42" name="椭圆 41"/>
            <p:cNvSpPr/>
            <p:nvPr/>
          </p:nvSpPr>
          <p:spPr>
            <a:xfrm>
              <a:off x="2656939" y="1556792"/>
              <a:ext cx="1024580" cy="102457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95">
                <a:solidFill>
                  <a:schemeClr val="bg1"/>
                </a:solidFill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858968" y="1912952"/>
              <a:ext cx="61297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1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altLang="ko-KR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9030014" y="1642245"/>
            <a:ext cx="1080329" cy="1080329"/>
            <a:chOff x="8551124" y="1556792"/>
            <a:chExt cx="1024579" cy="1024579"/>
          </a:xfrm>
        </p:grpSpPr>
        <p:sp>
          <p:nvSpPr>
            <p:cNvPr id="45" name="椭圆 44"/>
            <p:cNvSpPr/>
            <p:nvPr/>
          </p:nvSpPr>
          <p:spPr>
            <a:xfrm flipH="1">
              <a:off x="8551124" y="1556792"/>
              <a:ext cx="1024579" cy="102457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95">
                <a:solidFill>
                  <a:schemeClr val="bg1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8763624" y="1912952"/>
              <a:ext cx="61297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1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altLang="ko-KR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927530" y="3288022"/>
            <a:ext cx="1080330" cy="1080329"/>
            <a:chOff x="1845929" y="3080416"/>
            <a:chExt cx="1024580" cy="1024579"/>
          </a:xfrm>
        </p:grpSpPr>
        <p:sp>
          <p:nvSpPr>
            <p:cNvPr id="48" name="椭圆 47"/>
            <p:cNvSpPr/>
            <p:nvPr/>
          </p:nvSpPr>
          <p:spPr>
            <a:xfrm>
              <a:off x="1845929" y="3080416"/>
              <a:ext cx="1024580" cy="102457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95">
                <a:solidFill>
                  <a:schemeClr val="bg1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1994872" y="3421957"/>
              <a:ext cx="61297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1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altLang="ko-KR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862323" y="3248774"/>
            <a:ext cx="1080329" cy="1080329"/>
            <a:chOff x="9362134" y="3080416"/>
            <a:chExt cx="1024579" cy="1024579"/>
          </a:xfrm>
        </p:grpSpPr>
        <p:sp>
          <p:nvSpPr>
            <p:cNvPr id="51" name="椭圆 50"/>
            <p:cNvSpPr/>
            <p:nvPr/>
          </p:nvSpPr>
          <p:spPr>
            <a:xfrm flipH="1">
              <a:off x="9362134" y="3080416"/>
              <a:ext cx="1024579" cy="102457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95">
                <a:solidFill>
                  <a:schemeClr val="bg1"/>
                </a:solidFill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9555712" y="3421957"/>
              <a:ext cx="61297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1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altLang="ko-KR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2815109" y="4741004"/>
            <a:ext cx="1080330" cy="1080329"/>
            <a:chOff x="2656939" y="4495639"/>
            <a:chExt cx="1024580" cy="1024579"/>
          </a:xfrm>
        </p:grpSpPr>
        <p:sp>
          <p:nvSpPr>
            <p:cNvPr id="54" name="椭圆 53"/>
            <p:cNvSpPr/>
            <p:nvPr/>
          </p:nvSpPr>
          <p:spPr>
            <a:xfrm>
              <a:off x="2656939" y="4495639"/>
              <a:ext cx="1024580" cy="102457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95">
                <a:solidFill>
                  <a:schemeClr val="bg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2858968" y="4878799"/>
              <a:ext cx="61297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1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altLang="ko-KR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9016417" y="4741004"/>
            <a:ext cx="1080329" cy="1080329"/>
            <a:chOff x="8551124" y="4495639"/>
            <a:chExt cx="1024579" cy="1024579"/>
          </a:xfrm>
        </p:grpSpPr>
        <p:sp>
          <p:nvSpPr>
            <p:cNvPr id="57" name="椭圆 56"/>
            <p:cNvSpPr/>
            <p:nvPr/>
          </p:nvSpPr>
          <p:spPr>
            <a:xfrm flipH="1">
              <a:off x="8551124" y="4495639"/>
              <a:ext cx="1024579" cy="1024579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95">
                <a:solidFill>
                  <a:schemeClr val="bg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8763624" y="4878799"/>
              <a:ext cx="61297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1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altLang="ko-KR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10161869" y="1635039"/>
            <a:ext cx="1662302" cy="97815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0993019" y="3253561"/>
            <a:ext cx="1662302" cy="97815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0161869" y="4792094"/>
            <a:ext cx="1662302" cy="97815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27919" y="3253561"/>
            <a:ext cx="1662302" cy="97815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089374" y="1635039"/>
            <a:ext cx="1662302" cy="97815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089374" y="4792094"/>
            <a:ext cx="1662302" cy="97815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20" grpId="0" animBg="1"/>
      <p:bldP spid="21" grpId="0" animBg="1"/>
      <p:bldP spid="59" grpId="0"/>
      <p:bldP spid="60" grpId="0"/>
      <p:bldP spid="61" grpId="0"/>
      <p:bldP spid="62" grpId="0"/>
      <p:bldP spid="63" grpId="0"/>
      <p:bldP spid="6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9" name="矩形 3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KSO_Shape"/>
          <p:cNvSpPr/>
          <p:nvPr/>
        </p:nvSpPr>
        <p:spPr bwMode="auto">
          <a:xfrm>
            <a:off x="341755" y="237988"/>
            <a:ext cx="330759" cy="281696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796963" y="1794097"/>
            <a:ext cx="3264825" cy="1594449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90483" y="2232968"/>
            <a:ext cx="2277785" cy="851949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 algn="ctr"/>
            <a:r>
              <a:rPr lang="zh-CN" altLang="en-US" sz="253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endParaRPr lang="en-US" altLang="zh-CN" sz="253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zh-CN" altLang="en-US" sz="253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</a:t>
            </a:r>
            <a:endParaRPr lang="en-US" altLang="ko-KR" sz="253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7226600" y="1919687"/>
            <a:ext cx="3264825" cy="1343269"/>
          </a:xfrm>
          <a:prstGeom prst="roundRect">
            <a:avLst>
              <a:gd name="adj" fmla="val 11271"/>
            </a:avLst>
          </a:prstGeom>
          <a:solidFill>
            <a:srgbClr val="C0000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7720120" y="2002894"/>
            <a:ext cx="3264825" cy="1176856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2253436" y="1919687"/>
            <a:ext cx="3264825" cy="1343269"/>
          </a:xfrm>
          <a:prstGeom prst="roundRect">
            <a:avLst>
              <a:gd name="adj" fmla="val 11271"/>
            </a:avLst>
          </a:prstGeom>
          <a:solidFill>
            <a:srgbClr val="C0000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797879" y="2002894"/>
            <a:ext cx="3264825" cy="1176856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8099751" y="2245001"/>
            <a:ext cx="2505563" cy="68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329362" y="2249655"/>
            <a:ext cx="2505563" cy="68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4796963" y="3920030"/>
            <a:ext cx="3264825" cy="1594449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8" name="文本框 9"/>
          <p:cNvSpPr txBox="1"/>
          <p:nvPr/>
        </p:nvSpPr>
        <p:spPr>
          <a:xfrm>
            <a:off x="5290483" y="4358901"/>
            <a:ext cx="2277785" cy="851949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 algn="ctr"/>
            <a:r>
              <a:rPr lang="zh-CN" altLang="en-US" sz="253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职业</a:t>
            </a:r>
            <a:endParaRPr lang="en-US" altLang="zh-CN" sz="253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zh-CN" altLang="en-US" sz="253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</a:t>
            </a:r>
            <a:endParaRPr lang="en-US" altLang="ko-KR" sz="2530" b="1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7226600" y="4045620"/>
            <a:ext cx="3264825" cy="1343269"/>
          </a:xfrm>
          <a:prstGeom prst="roundRect">
            <a:avLst>
              <a:gd name="adj" fmla="val 11271"/>
            </a:avLst>
          </a:prstGeom>
          <a:solidFill>
            <a:srgbClr val="C0000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7720120" y="4128826"/>
            <a:ext cx="3264825" cy="1176856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2253436" y="4045620"/>
            <a:ext cx="3264825" cy="1343269"/>
          </a:xfrm>
          <a:prstGeom prst="roundRect">
            <a:avLst>
              <a:gd name="adj" fmla="val 11271"/>
            </a:avLst>
          </a:prstGeom>
          <a:solidFill>
            <a:srgbClr val="C0000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1797879" y="4128826"/>
            <a:ext cx="3264825" cy="1176856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8099751" y="4370933"/>
            <a:ext cx="2505563" cy="68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329362" y="4375587"/>
            <a:ext cx="2505563" cy="68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 animBg="1"/>
      <p:bldP spid="18" grpId="0"/>
      <p:bldP spid="19" grpId="0" animBg="1"/>
      <p:bldP spid="20" grpId="0" animBg="1"/>
      <p:bldP spid="21" grpId="0" animBg="1"/>
      <p:bldP spid="22" grpId="0" animBg="1"/>
      <p:bldP spid="23" grpId="0"/>
      <p:bldP spid="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9" name="矩形 38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KSO_Shape"/>
          <p:cNvSpPr/>
          <p:nvPr/>
        </p:nvSpPr>
        <p:spPr bwMode="auto">
          <a:xfrm>
            <a:off x="341755" y="237988"/>
            <a:ext cx="330759" cy="281696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9" name="Group 7"/>
          <p:cNvGrpSpPr/>
          <p:nvPr/>
        </p:nvGrpSpPr>
        <p:grpSpPr>
          <a:xfrm>
            <a:off x="6733080" y="1808521"/>
            <a:ext cx="8349842" cy="5039993"/>
            <a:chOff x="336947" y="1950447"/>
            <a:chExt cx="6745544" cy="4071635"/>
          </a:xfrm>
        </p:grpSpPr>
        <p:pic>
          <p:nvPicPr>
            <p:cNvPr id="10" name="Picture 8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947" y="1950447"/>
              <a:ext cx="6745544" cy="4071635"/>
            </a:xfrm>
            <a:prstGeom prst="rect">
              <a:avLst/>
            </a:prstGeom>
          </p:spPr>
        </p:pic>
        <p:sp>
          <p:nvSpPr>
            <p:cNvPr id="11" name="Rectangle 9"/>
            <p:cNvSpPr/>
            <p:nvPr/>
          </p:nvSpPr>
          <p:spPr>
            <a:xfrm>
              <a:off x="1129035" y="2160307"/>
              <a:ext cx="5184576" cy="3240361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>
                <a:defRPr/>
              </a:pPr>
              <a:endParaRPr lang="en-US" sz="3375" kern="0">
                <a:solidFill>
                  <a:prstClr val="white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42643" y="2401506"/>
            <a:ext cx="775162" cy="775162"/>
            <a:chOff x="857214" y="1809740"/>
            <a:chExt cx="735160" cy="735160"/>
          </a:xfrm>
        </p:grpSpPr>
        <p:sp>
          <p:nvSpPr>
            <p:cNvPr id="13" name="Oval 10"/>
            <p:cNvSpPr/>
            <p:nvPr/>
          </p:nvSpPr>
          <p:spPr>
            <a:xfrm>
              <a:off x="857214" y="1809740"/>
              <a:ext cx="735160" cy="735160"/>
            </a:xfrm>
            <a:prstGeom prst="octagon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9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14" name="Oval 10"/>
            <p:cNvSpPr/>
            <p:nvPr/>
          </p:nvSpPr>
          <p:spPr>
            <a:xfrm>
              <a:off x="1022119" y="1974645"/>
              <a:ext cx="405350" cy="405350"/>
            </a:xfrm>
            <a:prstGeom prst="octagon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9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2643" y="4566351"/>
            <a:ext cx="775162" cy="775162"/>
            <a:chOff x="857214" y="1809740"/>
            <a:chExt cx="735160" cy="735160"/>
          </a:xfrm>
        </p:grpSpPr>
        <p:sp>
          <p:nvSpPr>
            <p:cNvPr id="16" name="Oval 10"/>
            <p:cNvSpPr/>
            <p:nvPr/>
          </p:nvSpPr>
          <p:spPr>
            <a:xfrm>
              <a:off x="857214" y="1809740"/>
              <a:ext cx="735160" cy="735160"/>
            </a:xfrm>
            <a:prstGeom prst="octagon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9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17" name="Oval 10"/>
            <p:cNvSpPr/>
            <p:nvPr/>
          </p:nvSpPr>
          <p:spPr>
            <a:xfrm>
              <a:off x="1022119" y="1974645"/>
              <a:ext cx="405350" cy="405350"/>
            </a:xfrm>
            <a:prstGeom prst="octagon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9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059763" y="2401506"/>
            <a:ext cx="775162" cy="775162"/>
            <a:chOff x="857214" y="1809740"/>
            <a:chExt cx="735160" cy="735160"/>
          </a:xfrm>
        </p:grpSpPr>
        <p:sp>
          <p:nvSpPr>
            <p:cNvPr id="19" name="Oval 10"/>
            <p:cNvSpPr/>
            <p:nvPr/>
          </p:nvSpPr>
          <p:spPr>
            <a:xfrm>
              <a:off x="857214" y="1809740"/>
              <a:ext cx="735160" cy="735160"/>
            </a:xfrm>
            <a:prstGeom prst="octagon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9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20" name="Oval 10"/>
            <p:cNvSpPr/>
            <p:nvPr/>
          </p:nvSpPr>
          <p:spPr>
            <a:xfrm>
              <a:off x="1022119" y="1974645"/>
              <a:ext cx="405350" cy="405350"/>
            </a:xfrm>
            <a:prstGeom prst="octagon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9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059763" y="4566351"/>
            <a:ext cx="775162" cy="775162"/>
            <a:chOff x="857214" y="1809740"/>
            <a:chExt cx="735160" cy="735160"/>
          </a:xfrm>
        </p:grpSpPr>
        <p:sp>
          <p:nvSpPr>
            <p:cNvPr id="22" name="Oval 10"/>
            <p:cNvSpPr/>
            <p:nvPr/>
          </p:nvSpPr>
          <p:spPr>
            <a:xfrm>
              <a:off x="857214" y="1809740"/>
              <a:ext cx="735160" cy="735160"/>
            </a:xfrm>
            <a:prstGeom prst="octagon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9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23" name="Oval 10"/>
            <p:cNvSpPr/>
            <p:nvPr/>
          </p:nvSpPr>
          <p:spPr>
            <a:xfrm>
              <a:off x="1022119" y="1974645"/>
              <a:ext cx="405350" cy="405350"/>
            </a:xfrm>
            <a:prstGeom prst="octagon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9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644685" y="2444669"/>
            <a:ext cx="2203200" cy="1291575"/>
            <a:chOff x="8779234" y="2030754"/>
            <a:chExt cx="2089504" cy="1224923"/>
          </a:xfrm>
        </p:grpSpPr>
        <p:sp>
          <p:nvSpPr>
            <p:cNvPr id="25" name="矩形 24"/>
            <p:cNvSpPr/>
            <p:nvPr/>
          </p:nvSpPr>
          <p:spPr>
            <a:xfrm>
              <a:off x="8852499" y="2030754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779234" y="2328002"/>
              <a:ext cx="2089504" cy="9276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834926" y="2444669"/>
            <a:ext cx="2203200" cy="1291575"/>
            <a:chOff x="8779234" y="2030754"/>
            <a:chExt cx="2089504" cy="1224923"/>
          </a:xfrm>
        </p:grpSpPr>
        <p:sp>
          <p:nvSpPr>
            <p:cNvPr id="28" name="矩形 27"/>
            <p:cNvSpPr/>
            <p:nvPr/>
          </p:nvSpPr>
          <p:spPr>
            <a:xfrm>
              <a:off x="8852499" y="2030754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79234" y="2328002"/>
              <a:ext cx="2089504" cy="9276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646027" y="4581596"/>
            <a:ext cx="2203200" cy="1291575"/>
            <a:chOff x="8779234" y="2030754"/>
            <a:chExt cx="2089504" cy="1224923"/>
          </a:xfrm>
        </p:grpSpPr>
        <p:sp>
          <p:nvSpPr>
            <p:cNvPr id="31" name="矩形 30"/>
            <p:cNvSpPr/>
            <p:nvPr/>
          </p:nvSpPr>
          <p:spPr>
            <a:xfrm>
              <a:off x="8852499" y="2030754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779234" y="2328002"/>
              <a:ext cx="2089504" cy="9276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834926" y="4570601"/>
            <a:ext cx="2203200" cy="1291575"/>
            <a:chOff x="8779234" y="2030754"/>
            <a:chExt cx="2089504" cy="1224923"/>
          </a:xfrm>
        </p:grpSpPr>
        <p:sp>
          <p:nvSpPr>
            <p:cNvPr id="34" name="矩形 33"/>
            <p:cNvSpPr/>
            <p:nvPr/>
          </p:nvSpPr>
          <p:spPr>
            <a:xfrm>
              <a:off x="8852499" y="2030754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779234" y="2328002"/>
              <a:ext cx="2089504" cy="9276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2553359"/>
            <a:ext cx="12858750" cy="2125933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5518261" y="3587710"/>
            <a:ext cx="3264825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5746040" y="2988717"/>
            <a:ext cx="2809267" cy="551641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成功项目展示</a:t>
            </a:r>
            <a:endParaRPr lang="zh-CN" altLang="en-US" sz="295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97892" y="3768785"/>
            <a:ext cx="1514849" cy="227113"/>
            <a:chOff x="4369395" y="3284984"/>
            <a:chExt cx="1436675" cy="215393"/>
          </a:xfrm>
        </p:grpSpPr>
        <p:sp>
          <p:nvSpPr>
            <p:cNvPr id="9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等腰三角形 1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7340489" y="3768174"/>
            <a:ext cx="1514849" cy="227113"/>
            <a:chOff x="4369395" y="3284984"/>
            <a:chExt cx="1436675" cy="215393"/>
          </a:xfrm>
        </p:grpSpPr>
        <p:sp>
          <p:nvSpPr>
            <p:cNvPr id="14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等腰三角形 1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5897892" y="4072490"/>
            <a:ext cx="1514849" cy="227113"/>
            <a:chOff x="4369395" y="3284984"/>
            <a:chExt cx="1436675" cy="215393"/>
          </a:xfrm>
        </p:grpSpPr>
        <p:sp>
          <p:nvSpPr>
            <p:cNvPr id="19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等腰三角形 2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7340489" y="4071878"/>
            <a:ext cx="1514849" cy="227113"/>
            <a:chOff x="4369395" y="3284984"/>
            <a:chExt cx="1436675" cy="215393"/>
          </a:xfrm>
        </p:grpSpPr>
        <p:sp>
          <p:nvSpPr>
            <p:cNvPr id="24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等腰三角形 2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4" name="文本框 9"/>
          <p:cNvSpPr txBox="1"/>
          <p:nvPr/>
        </p:nvSpPr>
        <p:spPr>
          <a:xfrm>
            <a:off x="886765" y="214190"/>
            <a:ext cx="1366671" cy="350017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  </a:t>
            </a:r>
            <a:endParaRPr lang="en-US" altLang="ko-KR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4151591" y="2828077"/>
            <a:ext cx="1471584" cy="1471584"/>
            <a:chOff x="1677608" y="2996952"/>
            <a:chExt cx="1395643" cy="1395643"/>
          </a:xfrm>
        </p:grpSpPr>
        <p:sp>
          <p:nvSpPr>
            <p:cNvPr id="4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4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47" name="KSO_Shape"/>
          <p:cNvSpPr/>
          <p:nvPr/>
        </p:nvSpPr>
        <p:spPr bwMode="auto">
          <a:xfrm>
            <a:off x="4513673" y="3236695"/>
            <a:ext cx="700884" cy="69387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50" name="矩形 49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等腰三角形 50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" name="KSO_Shape"/>
          <p:cNvSpPr/>
          <p:nvPr/>
        </p:nvSpPr>
        <p:spPr bwMode="auto">
          <a:xfrm>
            <a:off x="344087" y="209030"/>
            <a:ext cx="350442" cy="34693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7" grpId="0"/>
      <p:bldP spid="4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27" name="矩形 26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KSO_Shape"/>
          <p:cNvSpPr/>
          <p:nvPr/>
        </p:nvSpPr>
        <p:spPr bwMode="auto">
          <a:xfrm>
            <a:off x="344087" y="209030"/>
            <a:ext cx="350442" cy="34693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9" name="Group 54"/>
          <p:cNvGrpSpPr/>
          <p:nvPr/>
        </p:nvGrpSpPr>
        <p:grpSpPr>
          <a:xfrm rot="16200000">
            <a:off x="8664611" y="4965725"/>
            <a:ext cx="747842" cy="782386"/>
            <a:chOff x="1652259" y="4256917"/>
            <a:chExt cx="1206254" cy="360191"/>
          </a:xfrm>
          <a:effectLst>
            <a:innerShdw blurRad="114300">
              <a:prstClr val="black"/>
            </a:innerShdw>
          </a:effectLst>
        </p:grpSpPr>
        <p:cxnSp>
          <p:nvCxnSpPr>
            <p:cNvPr id="10" name="Straight Connector 55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56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C0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/>
          <p:nvPr/>
        </p:nvSpPr>
        <p:spPr bwMode="auto">
          <a:xfrm flipH="1">
            <a:off x="5145554" y="1994050"/>
            <a:ext cx="1952755" cy="2253926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3" name="Freeform 5"/>
          <p:cNvSpPr/>
          <p:nvPr/>
        </p:nvSpPr>
        <p:spPr bwMode="auto">
          <a:xfrm flipH="1">
            <a:off x="4510731" y="3786017"/>
            <a:ext cx="1244275" cy="1436178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 5"/>
          <p:cNvSpPr/>
          <p:nvPr/>
        </p:nvSpPr>
        <p:spPr bwMode="auto">
          <a:xfrm flipH="1">
            <a:off x="7199789" y="2251607"/>
            <a:ext cx="1096501" cy="1265613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 5"/>
          <p:cNvSpPr/>
          <p:nvPr/>
        </p:nvSpPr>
        <p:spPr bwMode="auto">
          <a:xfrm flipH="1">
            <a:off x="7782979" y="3107436"/>
            <a:ext cx="1722284" cy="1987911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95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6" name="Freeform 5"/>
          <p:cNvSpPr/>
          <p:nvPr/>
        </p:nvSpPr>
        <p:spPr bwMode="auto">
          <a:xfrm flipH="1">
            <a:off x="9617206" y="3334690"/>
            <a:ext cx="927710" cy="1070791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 5"/>
          <p:cNvSpPr/>
          <p:nvPr/>
        </p:nvSpPr>
        <p:spPr bwMode="auto">
          <a:xfrm flipH="1">
            <a:off x="3496449" y="3301181"/>
            <a:ext cx="927710" cy="1070791"/>
          </a:xfrm>
          <a:custGeom>
            <a:avLst/>
            <a:gdLst>
              <a:gd name="T0" fmla="*/ 2010 w 2010"/>
              <a:gd name="T1" fmla="*/ 1740 h 2320"/>
              <a:gd name="T2" fmla="*/ 1005 w 2010"/>
              <a:gd name="T3" fmla="*/ 2320 h 2320"/>
              <a:gd name="T4" fmla="*/ 0 w 2010"/>
              <a:gd name="T5" fmla="*/ 1740 h 2320"/>
              <a:gd name="T6" fmla="*/ 0 w 2010"/>
              <a:gd name="T7" fmla="*/ 581 h 2320"/>
              <a:gd name="T8" fmla="*/ 1005 w 2010"/>
              <a:gd name="T9" fmla="*/ 0 h 2320"/>
              <a:gd name="T10" fmla="*/ 2010 w 2010"/>
              <a:gd name="T11" fmla="*/ 581 h 2320"/>
              <a:gd name="T12" fmla="*/ 2010 w 2010"/>
              <a:gd name="T13" fmla="*/ 1740 h 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0" h="2320">
                <a:moveTo>
                  <a:pt x="2010" y="1740"/>
                </a:moveTo>
                <a:lnTo>
                  <a:pt x="1005" y="2320"/>
                </a:lnTo>
                <a:lnTo>
                  <a:pt x="0" y="1740"/>
                </a:lnTo>
                <a:lnTo>
                  <a:pt x="0" y="581"/>
                </a:lnTo>
                <a:lnTo>
                  <a:pt x="1005" y="0"/>
                </a:lnTo>
                <a:lnTo>
                  <a:pt x="2010" y="581"/>
                </a:lnTo>
                <a:lnTo>
                  <a:pt x="2010" y="1740"/>
                </a:lnTo>
                <a:close/>
              </a:path>
            </a:pathLst>
          </a:cu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95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grpSp>
        <p:nvGrpSpPr>
          <p:cNvPr id="18" name="Group 42"/>
          <p:cNvGrpSpPr/>
          <p:nvPr/>
        </p:nvGrpSpPr>
        <p:grpSpPr>
          <a:xfrm>
            <a:off x="2302618" y="3866105"/>
            <a:ext cx="1081888" cy="379790"/>
            <a:chOff x="1652259" y="4256917"/>
            <a:chExt cx="1206254" cy="360191"/>
          </a:xfrm>
          <a:effectLst>
            <a:innerShdw blurRad="114300">
              <a:prstClr val="black"/>
            </a:innerShdw>
          </a:effectLst>
        </p:grpSpPr>
        <p:cxnSp>
          <p:nvCxnSpPr>
            <p:cNvPr id="19" name="Straight Connector 43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44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C0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45"/>
          <p:cNvGrpSpPr/>
          <p:nvPr/>
        </p:nvGrpSpPr>
        <p:grpSpPr>
          <a:xfrm rot="10800000" flipH="1">
            <a:off x="3297075" y="2423833"/>
            <a:ext cx="1701801" cy="379790"/>
            <a:chOff x="1652259" y="4256917"/>
            <a:chExt cx="1206254" cy="360191"/>
          </a:xfrm>
          <a:effectLst>
            <a:innerShdw blurRad="114300">
              <a:prstClr val="black"/>
            </a:innerShdw>
          </a:effectLst>
        </p:grpSpPr>
        <p:cxnSp>
          <p:nvCxnSpPr>
            <p:cNvPr id="22" name="Straight Connector 46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47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C0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48"/>
          <p:cNvGrpSpPr/>
          <p:nvPr/>
        </p:nvGrpSpPr>
        <p:grpSpPr>
          <a:xfrm rot="16200000" flipH="1">
            <a:off x="8305347" y="1577181"/>
            <a:ext cx="403501" cy="945351"/>
            <a:chOff x="1652259" y="4256917"/>
            <a:chExt cx="1206254" cy="360191"/>
          </a:xfrm>
          <a:effectLst>
            <a:innerShdw blurRad="114300">
              <a:prstClr val="black"/>
            </a:innerShdw>
          </a:effectLst>
        </p:grpSpPr>
        <p:cxnSp>
          <p:nvCxnSpPr>
            <p:cNvPr id="30" name="Straight Connector 49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50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C0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57"/>
          <p:cNvGrpSpPr/>
          <p:nvPr/>
        </p:nvGrpSpPr>
        <p:grpSpPr>
          <a:xfrm>
            <a:off x="4008230" y="4869528"/>
            <a:ext cx="332637" cy="502427"/>
            <a:chOff x="1652259" y="4256917"/>
            <a:chExt cx="1206254" cy="360191"/>
          </a:xfrm>
          <a:effectLst>
            <a:innerShdw blurRad="114300">
              <a:prstClr val="black"/>
            </a:innerShdw>
          </a:effectLst>
        </p:grpSpPr>
        <p:cxnSp>
          <p:nvCxnSpPr>
            <p:cNvPr id="33" name="Straight Connector 58"/>
            <p:cNvCxnSpPr/>
            <p:nvPr/>
          </p:nvCxnSpPr>
          <p:spPr>
            <a:xfrm flipH="1">
              <a:off x="1652259" y="4256917"/>
              <a:ext cx="1206254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59"/>
            <p:cNvCxnSpPr/>
            <p:nvPr/>
          </p:nvCxnSpPr>
          <p:spPr>
            <a:xfrm flipH="1">
              <a:off x="1652259" y="4256917"/>
              <a:ext cx="0" cy="360191"/>
            </a:xfrm>
            <a:prstGeom prst="line">
              <a:avLst/>
            </a:prstGeom>
            <a:ln w="12700">
              <a:solidFill>
                <a:srgbClr val="C00000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Freeform 474"/>
          <p:cNvSpPr>
            <a:spLocks noEditPoints="1"/>
          </p:cNvSpPr>
          <p:nvPr/>
        </p:nvSpPr>
        <p:spPr bwMode="auto">
          <a:xfrm>
            <a:off x="8327137" y="3811783"/>
            <a:ext cx="633967" cy="633967"/>
          </a:xfrm>
          <a:custGeom>
            <a:avLst/>
            <a:gdLst>
              <a:gd name="T0" fmla="*/ 290 w 291"/>
              <a:gd name="T1" fmla="*/ 145 h 291"/>
              <a:gd name="T2" fmla="*/ 270 w 291"/>
              <a:gd name="T3" fmla="*/ 116 h 291"/>
              <a:gd name="T4" fmla="*/ 290 w 291"/>
              <a:gd name="T5" fmla="*/ 87 h 291"/>
              <a:gd name="T6" fmla="*/ 270 w 291"/>
              <a:gd name="T7" fmla="*/ 58 h 291"/>
              <a:gd name="T8" fmla="*/ 285 w 291"/>
              <a:gd name="T9" fmla="*/ 37 h 291"/>
              <a:gd name="T10" fmla="*/ 278 w 291"/>
              <a:gd name="T11" fmla="*/ 6 h 291"/>
              <a:gd name="T12" fmla="*/ 249 w 291"/>
              <a:gd name="T13" fmla="*/ 11 h 291"/>
              <a:gd name="T14" fmla="*/ 216 w 291"/>
              <a:gd name="T15" fmla="*/ 8 h 291"/>
              <a:gd name="T16" fmla="*/ 193 w 291"/>
              <a:gd name="T17" fmla="*/ 8 h 291"/>
              <a:gd name="T18" fmla="*/ 158 w 291"/>
              <a:gd name="T19" fmla="*/ 8 h 291"/>
              <a:gd name="T20" fmla="*/ 135 w 291"/>
              <a:gd name="T21" fmla="*/ 8 h 291"/>
              <a:gd name="T22" fmla="*/ 100 w 291"/>
              <a:gd name="T23" fmla="*/ 8 h 291"/>
              <a:gd name="T24" fmla="*/ 77 w 291"/>
              <a:gd name="T25" fmla="*/ 8 h 291"/>
              <a:gd name="T26" fmla="*/ 45 w 291"/>
              <a:gd name="T27" fmla="*/ 14 h 291"/>
              <a:gd name="T28" fmla="*/ 13 w 291"/>
              <a:gd name="T29" fmla="*/ 6 h 291"/>
              <a:gd name="T30" fmla="*/ 7 w 291"/>
              <a:gd name="T31" fmla="*/ 37 h 291"/>
              <a:gd name="T32" fmla="*/ 23 w 291"/>
              <a:gd name="T33" fmla="*/ 58 h 291"/>
              <a:gd name="T34" fmla="*/ 2 w 291"/>
              <a:gd name="T35" fmla="*/ 87 h 291"/>
              <a:gd name="T36" fmla="*/ 23 w 291"/>
              <a:gd name="T37" fmla="*/ 116 h 291"/>
              <a:gd name="T38" fmla="*/ 2 w 291"/>
              <a:gd name="T39" fmla="*/ 145 h 291"/>
              <a:gd name="T40" fmla="*/ 23 w 291"/>
              <a:gd name="T41" fmla="*/ 174 h 291"/>
              <a:gd name="T42" fmla="*/ 2 w 291"/>
              <a:gd name="T43" fmla="*/ 203 h 291"/>
              <a:gd name="T44" fmla="*/ 23 w 291"/>
              <a:gd name="T45" fmla="*/ 232 h 291"/>
              <a:gd name="T46" fmla="*/ 7 w 291"/>
              <a:gd name="T47" fmla="*/ 254 h 291"/>
              <a:gd name="T48" fmla="*/ 13 w 291"/>
              <a:gd name="T49" fmla="*/ 284 h 291"/>
              <a:gd name="T50" fmla="*/ 44 w 291"/>
              <a:gd name="T51" fmla="*/ 277 h 291"/>
              <a:gd name="T52" fmla="*/ 76 w 291"/>
              <a:gd name="T53" fmla="*/ 282 h 291"/>
              <a:gd name="T54" fmla="*/ 100 w 291"/>
              <a:gd name="T55" fmla="*/ 282 h 291"/>
              <a:gd name="T56" fmla="*/ 134 w 291"/>
              <a:gd name="T57" fmla="*/ 282 h 291"/>
              <a:gd name="T58" fmla="*/ 158 w 291"/>
              <a:gd name="T59" fmla="*/ 282 h 291"/>
              <a:gd name="T60" fmla="*/ 192 w 291"/>
              <a:gd name="T61" fmla="*/ 282 h 291"/>
              <a:gd name="T62" fmla="*/ 216 w 291"/>
              <a:gd name="T63" fmla="*/ 282 h 291"/>
              <a:gd name="T64" fmla="*/ 250 w 291"/>
              <a:gd name="T65" fmla="*/ 280 h 291"/>
              <a:gd name="T66" fmla="*/ 278 w 291"/>
              <a:gd name="T67" fmla="*/ 284 h 291"/>
              <a:gd name="T68" fmla="*/ 285 w 291"/>
              <a:gd name="T69" fmla="*/ 254 h 291"/>
              <a:gd name="T70" fmla="*/ 270 w 291"/>
              <a:gd name="T71" fmla="*/ 232 h 291"/>
              <a:gd name="T72" fmla="*/ 290 w 291"/>
              <a:gd name="T73" fmla="*/ 203 h 291"/>
              <a:gd name="T74" fmla="*/ 270 w 291"/>
              <a:gd name="T75" fmla="*/ 174 h 291"/>
              <a:gd name="T76" fmla="*/ 154 w 291"/>
              <a:gd name="T77" fmla="*/ 200 h 291"/>
              <a:gd name="T78" fmla="*/ 81 w 291"/>
              <a:gd name="T79" fmla="*/ 217 h 291"/>
              <a:gd name="T80" fmla="*/ 65 w 291"/>
              <a:gd name="T81" fmla="*/ 144 h 291"/>
              <a:gd name="T82" fmla="*/ 228 w 291"/>
              <a:gd name="T83" fmla="*/ 126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1" h="291">
                <a:moveTo>
                  <a:pt x="283" y="157"/>
                </a:moveTo>
                <a:cubicBezTo>
                  <a:pt x="287" y="154"/>
                  <a:pt x="290" y="150"/>
                  <a:pt x="290" y="145"/>
                </a:cubicBezTo>
                <a:cubicBezTo>
                  <a:pt x="290" y="141"/>
                  <a:pt x="287" y="137"/>
                  <a:pt x="283" y="133"/>
                </a:cubicBezTo>
                <a:cubicBezTo>
                  <a:pt x="275" y="131"/>
                  <a:pt x="270" y="124"/>
                  <a:pt x="270" y="116"/>
                </a:cubicBezTo>
                <a:cubicBezTo>
                  <a:pt x="270" y="109"/>
                  <a:pt x="275" y="102"/>
                  <a:pt x="283" y="99"/>
                </a:cubicBezTo>
                <a:cubicBezTo>
                  <a:pt x="287" y="96"/>
                  <a:pt x="290" y="92"/>
                  <a:pt x="290" y="87"/>
                </a:cubicBezTo>
                <a:cubicBezTo>
                  <a:pt x="290" y="83"/>
                  <a:pt x="287" y="79"/>
                  <a:pt x="283" y="75"/>
                </a:cubicBezTo>
                <a:cubicBezTo>
                  <a:pt x="275" y="73"/>
                  <a:pt x="270" y="66"/>
                  <a:pt x="270" y="58"/>
                </a:cubicBezTo>
                <a:cubicBezTo>
                  <a:pt x="270" y="52"/>
                  <a:pt x="272" y="47"/>
                  <a:pt x="278" y="43"/>
                </a:cubicBezTo>
                <a:cubicBezTo>
                  <a:pt x="285" y="37"/>
                  <a:pt x="285" y="37"/>
                  <a:pt x="285" y="37"/>
                </a:cubicBezTo>
                <a:cubicBezTo>
                  <a:pt x="291" y="30"/>
                  <a:pt x="291" y="19"/>
                  <a:pt x="285" y="13"/>
                </a:cubicBezTo>
                <a:cubicBezTo>
                  <a:pt x="278" y="6"/>
                  <a:pt x="278" y="6"/>
                  <a:pt x="278" y="6"/>
                </a:cubicBezTo>
                <a:cubicBezTo>
                  <a:pt x="271" y="0"/>
                  <a:pt x="261" y="0"/>
                  <a:pt x="254" y="6"/>
                </a:cubicBezTo>
                <a:cubicBezTo>
                  <a:pt x="249" y="11"/>
                  <a:pt x="249" y="11"/>
                  <a:pt x="249" y="11"/>
                </a:cubicBezTo>
                <a:cubicBezTo>
                  <a:pt x="246" y="19"/>
                  <a:pt x="240" y="21"/>
                  <a:pt x="233" y="21"/>
                </a:cubicBezTo>
                <a:cubicBezTo>
                  <a:pt x="226" y="21"/>
                  <a:pt x="219" y="17"/>
                  <a:pt x="216" y="8"/>
                </a:cubicBezTo>
                <a:cubicBezTo>
                  <a:pt x="213" y="4"/>
                  <a:pt x="209" y="1"/>
                  <a:pt x="204" y="1"/>
                </a:cubicBezTo>
                <a:cubicBezTo>
                  <a:pt x="200" y="1"/>
                  <a:pt x="196" y="4"/>
                  <a:pt x="193" y="8"/>
                </a:cubicBezTo>
                <a:cubicBezTo>
                  <a:pt x="190" y="17"/>
                  <a:pt x="183" y="21"/>
                  <a:pt x="175" y="21"/>
                </a:cubicBezTo>
                <a:cubicBezTo>
                  <a:pt x="168" y="21"/>
                  <a:pt x="161" y="17"/>
                  <a:pt x="158" y="8"/>
                </a:cubicBezTo>
                <a:cubicBezTo>
                  <a:pt x="155" y="4"/>
                  <a:pt x="151" y="1"/>
                  <a:pt x="146" y="1"/>
                </a:cubicBezTo>
                <a:cubicBezTo>
                  <a:pt x="142" y="1"/>
                  <a:pt x="138" y="4"/>
                  <a:pt x="135" y="8"/>
                </a:cubicBezTo>
                <a:cubicBezTo>
                  <a:pt x="132" y="17"/>
                  <a:pt x="125" y="21"/>
                  <a:pt x="117" y="21"/>
                </a:cubicBezTo>
                <a:cubicBezTo>
                  <a:pt x="110" y="21"/>
                  <a:pt x="103" y="17"/>
                  <a:pt x="100" y="8"/>
                </a:cubicBezTo>
                <a:cubicBezTo>
                  <a:pt x="97" y="4"/>
                  <a:pt x="93" y="1"/>
                  <a:pt x="88" y="1"/>
                </a:cubicBezTo>
                <a:cubicBezTo>
                  <a:pt x="84" y="1"/>
                  <a:pt x="80" y="4"/>
                  <a:pt x="77" y="8"/>
                </a:cubicBezTo>
                <a:cubicBezTo>
                  <a:pt x="74" y="17"/>
                  <a:pt x="67" y="21"/>
                  <a:pt x="59" y="21"/>
                </a:cubicBezTo>
                <a:cubicBezTo>
                  <a:pt x="53" y="21"/>
                  <a:pt x="48" y="20"/>
                  <a:pt x="45" y="14"/>
                </a:cubicBezTo>
                <a:cubicBezTo>
                  <a:pt x="37" y="6"/>
                  <a:pt x="37" y="6"/>
                  <a:pt x="37" y="6"/>
                </a:cubicBezTo>
                <a:cubicBezTo>
                  <a:pt x="30" y="0"/>
                  <a:pt x="20" y="0"/>
                  <a:pt x="13" y="6"/>
                </a:cubicBezTo>
                <a:cubicBezTo>
                  <a:pt x="7" y="13"/>
                  <a:pt x="7" y="13"/>
                  <a:pt x="7" y="13"/>
                </a:cubicBezTo>
                <a:cubicBezTo>
                  <a:pt x="0" y="19"/>
                  <a:pt x="0" y="30"/>
                  <a:pt x="7" y="37"/>
                </a:cubicBezTo>
                <a:cubicBezTo>
                  <a:pt x="12" y="42"/>
                  <a:pt x="12" y="42"/>
                  <a:pt x="12" y="42"/>
                </a:cubicBezTo>
                <a:cubicBezTo>
                  <a:pt x="19" y="45"/>
                  <a:pt x="23" y="51"/>
                  <a:pt x="23" y="58"/>
                </a:cubicBezTo>
                <a:cubicBezTo>
                  <a:pt x="23" y="66"/>
                  <a:pt x="18" y="73"/>
                  <a:pt x="9" y="75"/>
                </a:cubicBezTo>
                <a:cubicBezTo>
                  <a:pt x="5" y="79"/>
                  <a:pt x="2" y="83"/>
                  <a:pt x="2" y="87"/>
                </a:cubicBezTo>
                <a:cubicBezTo>
                  <a:pt x="2" y="92"/>
                  <a:pt x="5" y="96"/>
                  <a:pt x="10" y="99"/>
                </a:cubicBezTo>
                <a:cubicBezTo>
                  <a:pt x="18" y="102"/>
                  <a:pt x="23" y="109"/>
                  <a:pt x="23" y="116"/>
                </a:cubicBezTo>
                <a:cubicBezTo>
                  <a:pt x="23" y="124"/>
                  <a:pt x="18" y="131"/>
                  <a:pt x="9" y="133"/>
                </a:cubicBezTo>
                <a:cubicBezTo>
                  <a:pt x="5" y="137"/>
                  <a:pt x="2" y="141"/>
                  <a:pt x="2" y="145"/>
                </a:cubicBezTo>
                <a:cubicBezTo>
                  <a:pt x="2" y="150"/>
                  <a:pt x="5" y="154"/>
                  <a:pt x="10" y="157"/>
                </a:cubicBezTo>
                <a:cubicBezTo>
                  <a:pt x="18" y="160"/>
                  <a:pt x="23" y="167"/>
                  <a:pt x="23" y="174"/>
                </a:cubicBezTo>
                <a:cubicBezTo>
                  <a:pt x="23" y="182"/>
                  <a:pt x="18" y="189"/>
                  <a:pt x="9" y="191"/>
                </a:cubicBezTo>
                <a:cubicBezTo>
                  <a:pt x="5" y="195"/>
                  <a:pt x="2" y="199"/>
                  <a:pt x="2" y="203"/>
                </a:cubicBezTo>
                <a:cubicBezTo>
                  <a:pt x="2" y="208"/>
                  <a:pt x="5" y="212"/>
                  <a:pt x="10" y="215"/>
                </a:cubicBezTo>
                <a:cubicBezTo>
                  <a:pt x="18" y="218"/>
                  <a:pt x="23" y="225"/>
                  <a:pt x="23" y="232"/>
                </a:cubicBezTo>
                <a:cubicBezTo>
                  <a:pt x="23" y="239"/>
                  <a:pt x="20" y="245"/>
                  <a:pt x="12" y="248"/>
                </a:cubicBezTo>
                <a:cubicBezTo>
                  <a:pt x="7" y="254"/>
                  <a:pt x="7" y="254"/>
                  <a:pt x="7" y="254"/>
                </a:cubicBezTo>
                <a:cubicBezTo>
                  <a:pt x="0" y="261"/>
                  <a:pt x="0" y="271"/>
                  <a:pt x="7" y="278"/>
                </a:cubicBezTo>
                <a:cubicBezTo>
                  <a:pt x="13" y="284"/>
                  <a:pt x="13" y="284"/>
                  <a:pt x="13" y="284"/>
                </a:cubicBezTo>
                <a:cubicBezTo>
                  <a:pt x="20" y="291"/>
                  <a:pt x="30" y="291"/>
                  <a:pt x="37" y="284"/>
                </a:cubicBezTo>
                <a:cubicBezTo>
                  <a:pt x="44" y="277"/>
                  <a:pt x="44" y="277"/>
                  <a:pt x="44" y="277"/>
                </a:cubicBezTo>
                <a:cubicBezTo>
                  <a:pt x="48" y="270"/>
                  <a:pt x="53" y="269"/>
                  <a:pt x="59" y="269"/>
                </a:cubicBezTo>
                <a:cubicBezTo>
                  <a:pt x="67" y="269"/>
                  <a:pt x="73" y="273"/>
                  <a:pt x="76" y="282"/>
                </a:cubicBezTo>
                <a:cubicBezTo>
                  <a:pt x="80" y="286"/>
                  <a:pt x="84" y="289"/>
                  <a:pt x="88" y="289"/>
                </a:cubicBezTo>
                <a:cubicBezTo>
                  <a:pt x="93" y="289"/>
                  <a:pt x="97" y="286"/>
                  <a:pt x="100" y="282"/>
                </a:cubicBezTo>
                <a:cubicBezTo>
                  <a:pt x="103" y="273"/>
                  <a:pt x="110" y="269"/>
                  <a:pt x="117" y="269"/>
                </a:cubicBezTo>
                <a:cubicBezTo>
                  <a:pt x="125" y="269"/>
                  <a:pt x="131" y="273"/>
                  <a:pt x="134" y="282"/>
                </a:cubicBezTo>
                <a:cubicBezTo>
                  <a:pt x="138" y="286"/>
                  <a:pt x="142" y="289"/>
                  <a:pt x="146" y="289"/>
                </a:cubicBezTo>
                <a:cubicBezTo>
                  <a:pt x="151" y="289"/>
                  <a:pt x="155" y="286"/>
                  <a:pt x="158" y="282"/>
                </a:cubicBezTo>
                <a:cubicBezTo>
                  <a:pt x="161" y="273"/>
                  <a:pt x="168" y="269"/>
                  <a:pt x="175" y="269"/>
                </a:cubicBezTo>
                <a:cubicBezTo>
                  <a:pt x="183" y="269"/>
                  <a:pt x="189" y="273"/>
                  <a:pt x="192" y="282"/>
                </a:cubicBezTo>
                <a:cubicBezTo>
                  <a:pt x="196" y="286"/>
                  <a:pt x="200" y="289"/>
                  <a:pt x="204" y="289"/>
                </a:cubicBezTo>
                <a:cubicBezTo>
                  <a:pt x="209" y="289"/>
                  <a:pt x="213" y="286"/>
                  <a:pt x="216" y="282"/>
                </a:cubicBezTo>
                <a:cubicBezTo>
                  <a:pt x="219" y="273"/>
                  <a:pt x="226" y="269"/>
                  <a:pt x="233" y="269"/>
                </a:cubicBezTo>
                <a:cubicBezTo>
                  <a:pt x="240" y="269"/>
                  <a:pt x="246" y="272"/>
                  <a:pt x="250" y="280"/>
                </a:cubicBezTo>
                <a:cubicBezTo>
                  <a:pt x="254" y="284"/>
                  <a:pt x="254" y="284"/>
                  <a:pt x="254" y="284"/>
                </a:cubicBezTo>
                <a:cubicBezTo>
                  <a:pt x="261" y="291"/>
                  <a:pt x="271" y="291"/>
                  <a:pt x="278" y="284"/>
                </a:cubicBezTo>
                <a:cubicBezTo>
                  <a:pt x="285" y="278"/>
                  <a:pt x="285" y="278"/>
                  <a:pt x="285" y="278"/>
                </a:cubicBezTo>
                <a:cubicBezTo>
                  <a:pt x="291" y="271"/>
                  <a:pt x="291" y="261"/>
                  <a:pt x="285" y="254"/>
                </a:cubicBezTo>
                <a:cubicBezTo>
                  <a:pt x="277" y="247"/>
                  <a:pt x="277" y="247"/>
                  <a:pt x="277" y="247"/>
                </a:cubicBezTo>
                <a:cubicBezTo>
                  <a:pt x="271" y="243"/>
                  <a:pt x="270" y="238"/>
                  <a:pt x="270" y="232"/>
                </a:cubicBezTo>
                <a:cubicBezTo>
                  <a:pt x="270" y="225"/>
                  <a:pt x="275" y="218"/>
                  <a:pt x="283" y="215"/>
                </a:cubicBezTo>
                <a:cubicBezTo>
                  <a:pt x="287" y="212"/>
                  <a:pt x="290" y="208"/>
                  <a:pt x="290" y="203"/>
                </a:cubicBezTo>
                <a:cubicBezTo>
                  <a:pt x="290" y="199"/>
                  <a:pt x="287" y="195"/>
                  <a:pt x="284" y="191"/>
                </a:cubicBezTo>
                <a:cubicBezTo>
                  <a:pt x="275" y="189"/>
                  <a:pt x="270" y="182"/>
                  <a:pt x="270" y="174"/>
                </a:cubicBezTo>
                <a:cubicBezTo>
                  <a:pt x="270" y="167"/>
                  <a:pt x="275" y="160"/>
                  <a:pt x="283" y="157"/>
                </a:cubicBezTo>
                <a:close/>
                <a:moveTo>
                  <a:pt x="154" y="200"/>
                </a:moveTo>
                <a:cubicBezTo>
                  <a:pt x="146" y="201"/>
                  <a:pt x="138" y="201"/>
                  <a:pt x="130" y="200"/>
                </a:cubicBezTo>
                <a:cubicBezTo>
                  <a:pt x="104" y="227"/>
                  <a:pt x="75" y="222"/>
                  <a:pt x="81" y="217"/>
                </a:cubicBezTo>
                <a:cubicBezTo>
                  <a:pt x="95" y="207"/>
                  <a:pt x="98" y="197"/>
                  <a:pt x="97" y="189"/>
                </a:cubicBezTo>
                <a:cubicBezTo>
                  <a:pt x="79" y="179"/>
                  <a:pt x="67" y="163"/>
                  <a:pt x="65" y="144"/>
                </a:cubicBezTo>
                <a:cubicBezTo>
                  <a:pt x="60" y="108"/>
                  <a:pt x="94" y="75"/>
                  <a:pt x="139" y="70"/>
                </a:cubicBezTo>
                <a:cubicBezTo>
                  <a:pt x="184" y="65"/>
                  <a:pt x="223" y="90"/>
                  <a:pt x="228" y="126"/>
                </a:cubicBezTo>
                <a:cubicBezTo>
                  <a:pt x="232" y="162"/>
                  <a:pt x="199" y="195"/>
                  <a:pt x="154" y="2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3809623" y="3659322"/>
            <a:ext cx="296277" cy="349842"/>
            <a:chOff x="7627938" y="1927226"/>
            <a:chExt cx="280988" cy="331788"/>
          </a:xfrm>
          <a:solidFill>
            <a:schemeClr val="bg1"/>
          </a:solidFill>
        </p:grpSpPr>
        <p:sp>
          <p:nvSpPr>
            <p:cNvPr id="37" name="Freeform 550"/>
            <p:cNvSpPr>
              <a:spLocks noEditPoints="1"/>
            </p:cNvSpPr>
            <p:nvPr/>
          </p:nvSpPr>
          <p:spPr bwMode="auto">
            <a:xfrm>
              <a:off x="7627938" y="1927226"/>
              <a:ext cx="280988" cy="331788"/>
            </a:xfrm>
            <a:custGeom>
              <a:avLst/>
              <a:gdLst>
                <a:gd name="T0" fmla="*/ 139 w 242"/>
                <a:gd name="T1" fmla="*/ 47 h 287"/>
                <a:gd name="T2" fmla="*/ 139 w 242"/>
                <a:gd name="T3" fmla="*/ 23 h 287"/>
                <a:gd name="T4" fmla="*/ 152 w 242"/>
                <a:gd name="T5" fmla="*/ 23 h 287"/>
                <a:gd name="T6" fmla="*/ 163 w 242"/>
                <a:gd name="T7" fmla="*/ 11 h 287"/>
                <a:gd name="T8" fmla="*/ 152 w 242"/>
                <a:gd name="T9" fmla="*/ 0 h 287"/>
                <a:gd name="T10" fmla="*/ 91 w 242"/>
                <a:gd name="T11" fmla="*/ 0 h 287"/>
                <a:gd name="T12" fmla="*/ 79 w 242"/>
                <a:gd name="T13" fmla="*/ 11 h 287"/>
                <a:gd name="T14" fmla="*/ 91 w 242"/>
                <a:gd name="T15" fmla="*/ 23 h 287"/>
                <a:gd name="T16" fmla="*/ 103 w 242"/>
                <a:gd name="T17" fmla="*/ 23 h 287"/>
                <a:gd name="T18" fmla="*/ 103 w 242"/>
                <a:gd name="T19" fmla="*/ 47 h 287"/>
                <a:gd name="T20" fmla="*/ 0 w 242"/>
                <a:gd name="T21" fmla="*/ 166 h 287"/>
                <a:gd name="T22" fmla="*/ 121 w 242"/>
                <a:gd name="T23" fmla="*/ 287 h 287"/>
                <a:gd name="T24" fmla="*/ 242 w 242"/>
                <a:gd name="T25" fmla="*/ 166 h 287"/>
                <a:gd name="T26" fmla="*/ 139 w 242"/>
                <a:gd name="T27" fmla="*/ 47 h 287"/>
                <a:gd name="T28" fmla="*/ 121 w 242"/>
                <a:gd name="T29" fmla="*/ 257 h 287"/>
                <a:gd name="T30" fmla="*/ 30 w 242"/>
                <a:gd name="T31" fmla="*/ 166 h 287"/>
                <a:gd name="T32" fmla="*/ 121 w 242"/>
                <a:gd name="T33" fmla="*/ 75 h 287"/>
                <a:gd name="T34" fmla="*/ 212 w 242"/>
                <a:gd name="T35" fmla="*/ 166 h 287"/>
                <a:gd name="T36" fmla="*/ 121 w 242"/>
                <a:gd name="T37" fmla="*/ 25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2" h="287">
                  <a:moveTo>
                    <a:pt x="139" y="47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8" y="23"/>
                    <a:pt x="163" y="18"/>
                    <a:pt x="163" y="11"/>
                  </a:cubicBezTo>
                  <a:cubicBezTo>
                    <a:pt x="163" y="5"/>
                    <a:pt x="158" y="0"/>
                    <a:pt x="15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79" y="5"/>
                    <a:pt x="79" y="11"/>
                  </a:cubicBezTo>
                  <a:cubicBezTo>
                    <a:pt x="79" y="18"/>
                    <a:pt x="84" y="23"/>
                    <a:pt x="91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45" y="55"/>
                    <a:pt x="0" y="106"/>
                    <a:pt x="0" y="166"/>
                  </a:cubicBezTo>
                  <a:cubicBezTo>
                    <a:pt x="0" y="233"/>
                    <a:pt x="54" y="287"/>
                    <a:pt x="121" y="287"/>
                  </a:cubicBezTo>
                  <a:cubicBezTo>
                    <a:pt x="188" y="287"/>
                    <a:pt x="242" y="233"/>
                    <a:pt x="242" y="166"/>
                  </a:cubicBezTo>
                  <a:cubicBezTo>
                    <a:pt x="242" y="105"/>
                    <a:pt x="197" y="55"/>
                    <a:pt x="139" y="47"/>
                  </a:cubicBezTo>
                  <a:close/>
                  <a:moveTo>
                    <a:pt x="121" y="257"/>
                  </a:moveTo>
                  <a:cubicBezTo>
                    <a:pt x="71" y="257"/>
                    <a:pt x="30" y="216"/>
                    <a:pt x="30" y="166"/>
                  </a:cubicBezTo>
                  <a:cubicBezTo>
                    <a:pt x="30" y="116"/>
                    <a:pt x="71" y="75"/>
                    <a:pt x="121" y="75"/>
                  </a:cubicBezTo>
                  <a:cubicBezTo>
                    <a:pt x="171" y="75"/>
                    <a:pt x="212" y="116"/>
                    <a:pt x="212" y="166"/>
                  </a:cubicBezTo>
                  <a:cubicBezTo>
                    <a:pt x="212" y="216"/>
                    <a:pt x="171" y="257"/>
                    <a:pt x="12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551"/>
            <p:cNvSpPr/>
            <p:nvPr/>
          </p:nvSpPr>
          <p:spPr bwMode="auto">
            <a:xfrm>
              <a:off x="7754938" y="2043114"/>
              <a:ext cx="85725" cy="131763"/>
            </a:xfrm>
            <a:custGeom>
              <a:avLst/>
              <a:gdLst>
                <a:gd name="T0" fmla="*/ 71 w 74"/>
                <a:gd name="T1" fmla="*/ 93 h 114"/>
                <a:gd name="T2" fmla="*/ 23 w 74"/>
                <a:gd name="T3" fmla="*/ 61 h 114"/>
                <a:gd name="T4" fmla="*/ 23 w 74"/>
                <a:gd name="T5" fmla="*/ 5 h 114"/>
                <a:gd name="T6" fmla="*/ 21 w 74"/>
                <a:gd name="T7" fmla="*/ 2 h 114"/>
                <a:gd name="T8" fmla="*/ 18 w 74"/>
                <a:gd name="T9" fmla="*/ 0 h 114"/>
                <a:gd name="T10" fmla="*/ 5 w 74"/>
                <a:gd name="T11" fmla="*/ 0 h 114"/>
                <a:gd name="T12" fmla="*/ 1 w 74"/>
                <a:gd name="T13" fmla="*/ 2 h 114"/>
                <a:gd name="T14" fmla="*/ 0 w 74"/>
                <a:gd name="T15" fmla="*/ 5 h 114"/>
                <a:gd name="T16" fmla="*/ 0 w 74"/>
                <a:gd name="T17" fmla="*/ 71 h 114"/>
                <a:gd name="T18" fmla="*/ 1 w 74"/>
                <a:gd name="T19" fmla="*/ 75 h 114"/>
                <a:gd name="T20" fmla="*/ 2 w 74"/>
                <a:gd name="T21" fmla="*/ 75 h 114"/>
                <a:gd name="T22" fmla="*/ 58 w 74"/>
                <a:gd name="T23" fmla="*/ 113 h 114"/>
                <a:gd name="T24" fmla="*/ 61 w 74"/>
                <a:gd name="T25" fmla="*/ 114 h 114"/>
                <a:gd name="T26" fmla="*/ 62 w 74"/>
                <a:gd name="T27" fmla="*/ 114 h 114"/>
                <a:gd name="T28" fmla="*/ 65 w 74"/>
                <a:gd name="T29" fmla="*/ 111 h 114"/>
                <a:gd name="T30" fmla="*/ 72 w 74"/>
                <a:gd name="T31" fmla="*/ 100 h 114"/>
                <a:gd name="T32" fmla="*/ 71 w 74"/>
                <a:gd name="T3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4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2" y="3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5"/>
                  </a:cubicBezTo>
                  <a:cubicBezTo>
                    <a:pt x="1" y="75"/>
                    <a:pt x="2" y="75"/>
                    <a:pt x="2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4"/>
                    <a:pt x="61" y="114"/>
                  </a:cubicBezTo>
                  <a:cubicBezTo>
                    <a:pt x="61" y="114"/>
                    <a:pt x="62" y="114"/>
                    <a:pt x="62" y="114"/>
                  </a:cubicBezTo>
                  <a:cubicBezTo>
                    <a:pt x="63" y="113"/>
                    <a:pt x="64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5"/>
                    <a:pt x="71" y="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649414" y="2673939"/>
            <a:ext cx="917668" cy="917668"/>
            <a:chOff x="2254251" y="2593976"/>
            <a:chExt cx="333375" cy="333375"/>
          </a:xfrm>
          <a:solidFill>
            <a:schemeClr val="bg1"/>
          </a:solidFill>
        </p:grpSpPr>
        <p:sp>
          <p:nvSpPr>
            <p:cNvPr id="40" name="Freeform 599"/>
            <p:cNvSpPr/>
            <p:nvPr/>
          </p:nvSpPr>
          <p:spPr bwMode="auto">
            <a:xfrm>
              <a:off x="2351088" y="2690814"/>
              <a:ext cx="139700" cy="139700"/>
            </a:xfrm>
            <a:custGeom>
              <a:avLst/>
              <a:gdLst>
                <a:gd name="T0" fmla="*/ 120 w 120"/>
                <a:gd name="T1" fmla="*/ 0 h 120"/>
                <a:gd name="T2" fmla="*/ 119 w 120"/>
                <a:gd name="T3" fmla="*/ 0 h 120"/>
                <a:gd name="T4" fmla="*/ 115 w 120"/>
                <a:gd name="T5" fmla="*/ 0 h 120"/>
                <a:gd name="T6" fmla="*/ 5 w 120"/>
                <a:gd name="T7" fmla="*/ 0 h 120"/>
                <a:gd name="T8" fmla="*/ 1 w 120"/>
                <a:gd name="T9" fmla="*/ 0 h 120"/>
                <a:gd name="T10" fmla="*/ 0 w 120"/>
                <a:gd name="T11" fmla="*/ 0 h 120"/>
                <a:gd name="T12" fmla="*/ 0 w 120"/>
                <a:gd name="T13" fmla="*/ 1 h 120"/>
                <a:gd name="T14" fmla="*/ 0 w 120"/>
                <a:gd name="T15" fmla="*/ 5 h 120"/>
                <a:gd name="T16" fmla="*/ 0 w 120"/>
                <a:gd name="T17" fmla="*/ 115 h 120"/>
                <a:gd name="T18" fmla="*/ 0 w 120"/>
                <a:gd name="T19" fmla="*/ 119 h 120"/>
                <a:gd name="T20" fmla="*/ 0 w 120"/>
                <a:gd name="T21" fmla="*/ 120 h 120"/>
                <a:gd name="T22" fmla="*/ 1 w 120"/>
                <a:gd name="T23" fmla="*/ 120 h 120"/>
                <a:gd name="T24" fmla="*/ 5 w 120"/>
                <a:gd name="T25" fmla="*/ 120 h 120"/>
                <a:gd name="T26" fmla="*/ 115 w 120"/>
                <a:gd name="T27" fmla="*/ 120 h 120"/>
                <a:gd name="T28" fmla="*/ 119 w 120"/>
                <a:gd name="T29" fmla="*/ 120 h 120"/>
                <a:gd name="T30" fmla="*/ 120 w 120"/>
                <a:gd name="T31" fmla="*/ 120 h 120"/>
                <a:gd name="T32" fmla="*/ 120 w 120"/>
                <a:gd name="T33" fmla="*/ 119 h 120"/>
                <a:gd name="T34" fmla="*/ 120 w 120"/>
                <a:gd name="T35" fmla="*/ 115 h 120"/>
                <a:gd name="T36" fmla="*/ 120 w 120"/>
                <a:gd name="T37" fmla="*/ 5 h 120"/>
                <a:gd name="T38" fmla="*/ 120 w 120"/>
                <a:gd name="T39" fmla="*/ 1 h 120"/>
                <a:gd name="T40" fmla="*/ 120 w 120"/>
                <a:gd name="T4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0" h="120">
                  <a:moveTo>
                    <a:pt x="120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7" y="0"/>
                    <a:pt x="11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3"/>
                    <a:pt x="0" y="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7"/>
                    <a:pt x="0" y="118"/>
                    <a:pt x="0" y="119"/>
                  </a:cubicBezTo>
                  <a:cubicBezTo>
                    <a:pt x="0" y="119"/>
                    <a:pt x="0" y="120"/>
                    <a:pt x="0" y="120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1" y="120"/>
                    <a:pt x="3" y="120"/>
                    <a:pt x="5" y="120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7" y="120"/>
                    <a:pt x="118" y="120"/>
                    <a:pt x="119" y="120"/>
                  </a:cubicBezTo>
                  <a:cubicBezTo>
                    <a:pt x="119" y="120"/>
                    <a:pt x="120" y="120"/>
                    <a:pt x="120" y="120"/>
                  </a:cubicBezTo>
                  <a:cubicBezTo>
                    <a:pt x="120" y="120"/>
                    <a:pt x="120" y="120"/>
                    <a:pt x="120" y="119"/>
                  </a:cubicBezTo>
                  <a:cubicBezTo>
                    <a:pt x="120" y="119"/>
                    <a:pt x="120" y="117"/>
                    <a:pt x="120" y="11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3"/>
                    <a:pt x="120" y="2"/>
                    <a:pt x="120" y="1"/>
                  </a:cubicBezTo>
                  <a:cubicBezTo>
                    <a:pt x="120" y="1"/>
                    <a:pt x="12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600"/>
            <p:cNvSpPr>
              <a:spLocks noEditPoints="1"/>
            </p:cNvSpPr>
            <p:nvPr/>
          </p:nvSpPr>
          <p:spPr bwMode="auto">
            <a:xfrm>
              <a:off x="2254251" y="2593976"/>
              <a:ext cx="333375" cy="333375"/>
            </a:xfrm>
            <a:custGeom>
              <a:avLst/>
              <a:gdLst>
                <a:gd name="T0" fmla="*/ 248 w 288"/>
                <a:gd name="T1" fmla="*/ 0 h 288"/>
                <a:gd name="T2" fmla="*/ 40 w 288"/>
                <a:gd name="T3" fmla="*/ 0 h 288"/>
                <a:gd name="T4" fmla="*/ 0 w 288"/>
                <a:gd name="T5" fmla="*/ 40 h 288"/>
                <a:gd name="T6" fmla="*/ 0 w 288"/>
                <a:gd name="T7" fmla="*/ 248 h 288"/>
                <a:gd name="T8" fmla="*/ 40 w 288"/>
                <a:gd name="T9" fmla="*/ 288 h 288"/>
                <a:gd name="T10" fmla="*/ 248 w 288"/>
                <a:gd name="T11" fmla="*/ 288 h 288"/>
                <a:gd name="T12" fmla="*/ 288 w 288"/>
                <a:gd name="T13" fmla="*/ 248 h 288"/>
                <a:gd name="T14" fmla="*/ 288 w 288"/>
                <a:gd name="T15" fmla="*/ 40 h 288"/>
                <a:gd name="T16" fmla="*/ 248 w 288"/>
                <a:gd name="T17" fmla="*/ 0 h 288"/>
                <a:gd name="T18" fmla="*/ 24 w 288"/>
                <a:gd name="T19" fmla="*/ 159 h 288"/>
                <a:gd name="T20" fmla="*/ 9 w 288"/>
                <a:gd name="T21" fmla="*/ 144 h 288"/>
                <a:gd name="T22" fmla="*/ 24 w 288"/>
                <a:gd name="T23" fmla="*/ 129 h 288"/>
                <a:gd name="T24" fmla="*/ 39 w 288"/>
                <a:gd name="T25" fmla="*/ 144 h 288"/>
                <a:gd name="T26" fmla="*/ 24 w 288"/>
                <a:gd name="T27" fmla="*/ 159 h 288"/>
                <a:gd name="T28" fmla="*/ 64 w 288"/>
                <a:gd name="T29" fmla="*/ 13 h 288"/>
                <a:gd name="T30" fmla="*/ 79 w 288"/>
                <a:gd name="T31" fmla="*/ 28 h 288"/>
                <a:gd name="T32" fmla="*/ 64 w 288"/>
                <a:gd name="T33" fmla="*/ 43 h 288"/>
                <a:gd name="T34" fmla="*/ 49 w 288"/>
                <a:gd name="T35" fmla="*/ 28 h 288"/>
                <a:gd name="T36" fmla="*/ 64 w 288"/>
                <a:gd name="T37" fmla="*/ 13 h 288"/>
                <a:gd name="T38" fmla="*/ 64 w 288"/>
                <a:gd name="T39" fmla="*/ 275 h 288"/>
                <a:gd name="T40" fmla="*/ 49 w 288"/>
                <a:gd name="T41" fmla="*/ 260 h 288"/>
                <a:gd name="T42" fmla="*/ 64 w 288"/>
                <a:gd name="T43" fmla="*/ 245 h 288"/>
                <a:gd name="T44" fmla="*/ 79 w 288"/>
                <a:gd name="T45" fmla="*/ 260 h 288"/>
                <a:gd name="T46" fmla="*/ 64 w 288"/>
                <a:gd name="T47" fmla="*/ 275 h 288"/>
                <a:gd name="T48" fmla="*/ 199 w 288"/>
                <a:gd name="T49" fmla="*/ 236 h 288"/>
                <a:gd name="T50" fmla="*/ 89 w 288"/>
                <a:gd name="T51" fmla="*/ 236 h 288"/>
                <a:gd name="T52" fmla="*/ 62 w 288"/>
                <a:gd name="T53" fmla="*/ 226 h 288"/>
                <a:gd name="T54" fmla="*/ 52 w 288"/>
                <a:gd name="T55" fmla="*/ 199 h 288"/>
                <a:gd name="T56" fmla="*/ 52 w 288"/>
                <a:gd name="T57" fmla="*/ 89 h 288"/>
                <a:gd name="T58" fmla="*/ 62 w 288"/>
                <a:gd name="T59" fmla="*/ 62 h 288"/>
                <a:gd name="T60" fmla="*/ 89 w 288"/>
                <a:gd name="T61" fmla="*/ 52 h 288"/>
                <a:gd name="T62" fmla="*/ 199 w 288"/>
                <a:gd name="T63" fmla="*/ 52 h 288"/>
                <a:gd name="T64" fmla="*/ 226 w 288"/>
                <a:gd name="T65" fmla="*/ 62 h 288"/>
                <a:gd name="T66" fmla="*/ 236 w 288"/>
                <a:gd name="T67" fmla="*/ 89 h 288"/>
                <a:gd name="T68" fmla="*/ 236 w 288"/>
                <a:gd name="T69" fmla="*/ 199 h 288"/>
                <a:gd name="T70" fmla="*/ 226 w 288"/>
                <a:gd name="T71" fmla="*/ 226 h 288"/>
                <a:gd name="T72" fmla="*/ 200 w 288"/>
                <a:gd name="T73" fmla="*/ 236 h 288"/>
                <a:gd name="T74" fmla="*/ 199 w 288"/>
                <a:gd name="T75" fmla="*/ 236 h 288"/>
                <a:gd name="T76" fmla="*/ 223 w 288"/>
                <a:gd name="T77" fmla="*/ 275 h 288"/>
                <a:gd name="T78" fmla="*/ 208 w 288"/>
                <a:gd name="T79" fmla="*/ 260 h 288"/>
                <a:gd name="T80" fmla="*/ 223 w 288"/>
                <a:gd name="T81" fmla="*/ 245 h 288"/>
                <a:gd name="T82" fmla="*/ 238 w 288"/>
                <a:gd name="T83" fmla="*/ 260 h 288"/>
                <a:gd name="T84" fmla="*/ 223 w 288"/>
                <a:gd name="T85" fmla="*/ 275 h 288"/>
                <a:gd name="T86" fmla="*/ 223 w 288"/>
                <a:gd name="T87" fmla="*/ 43 h 288"/>
                <a:gd name="T88" fmla="*/ 208 w 288"/>
                <a:gd name="T89" fmla="*/ 28 h 288"/>
                <a:gd name="T90" fmla="*/ 223 w 288"/>
                <a:gd name="T91" fmla="*/ 13 h 288"/>
                <a:gd name="T92" fmla="*/ 238 w 288"/>
                <a:gd name="T93" fmla="*/ 28 h 288"/>
                <a:gd name="T94" fmla="*/ 223 w 288"/>
                <a:gd name="T95" fmla="*/ 43 h 288"/>
                <a:gd name="T96" fmla="*/ 264 w 288"/>
                <a:gd name="T97" fmla="*/ 159 h 288"/>
                <a:gd name="T98" fmla="*/ 249 w 288"/>
                <a:gd name="T99" fmla="*/ 144 h 288"/>
                <a:gd name="T100" fmla="*/ 264 w 288"/>
                <a:gd name="T101" fmla="*/ 129 h 288"/>
                <a:gd name="T102" fmla="*/ 279 w 288"/>
                <a:gd name="T103" fmla="*/ 144 h 288"/>
                <a:gd name="T104" fmla="*/ 264 w 288"/>
                <a:gd name="T105" fmla="*/ 159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8" h="288">
                  <a:moveTo>
                    <a:pt x="248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3" y="0"/>
                    <a:pt x="0" y="13"/>
                    <a:pt x="0" y="40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75"/>
                    <a:pt x="13" y="288"/>
                    <a:pt x="40" y="288"/>
                  </a:cubicBezTo>
                  <a:cubicBezTo>
                    <a:pt x="248" y="288"/>
                    <a:pt x="248" y="288"/>
                    <a:pt x="248" y="288"/>
                  </a:cubicBezTo>
                  <a:cubicBezTo>
                    <a:pt x="275" y="288"/>
                    <a:pt x="288" y="275"/>
                    <a:pt x="288" y="248"/>
                  </a:cubicBezTo>
                  <a:cubicBezTo>
                    <a:pt x="288" y="40"/>
                    <a:pt x="288" y="40"/>
                    <a:pt x="288" y="40"/>
                  </a:cubicBezTo>
                  <a:cubicBezTo>
                    <a:pt x="288" y="13"/>
                    <a:pt x="275" y="0"/>
                    <a:pt x="248" y="0"/>
                  </a:cubicBezTo>
                  <a:close/>
                  <a:moveTo>
                    <a:pt x="24" y="159"/>
                  </a:moveTo>
                  <a:cubicBezTo>
                    <a:pt x="16" y="159"/>
                    <a:pt x="9" y="153"/>
                    <a:pt x="9" y="144"/>
                  </a:cubicBezTo>
                  <a:cubicBezTo>
                    <a:pt x="9" y="136"/>
                    <a:pt x="16" y="129"/>
                    <a:pt x="24" y="129"/>
                  </a:cubicBezTo>
                  <a:cubicBezTo>
                    <a:pt x="32" y="129"/>
                    <a:pt x="39" y="136"/>
                    <a:pt x="39" y="144"/>
                  </a:cubicBezTo>
                  <a:cubicBezTo>
                    <a:pt x="39" y="153"/>
                    <a:pt x="32" y="159"/>
                    <a:pt x="24" y="159"/>
                  </a:cubicBezTo>
                  <a:close/>
                  <a:moveTo>
                    <a:pt x="64" y="13"/>
                  </a:moveTo>
                  <a:cubicBezTo>
                    <a:pt x="73" y="13"/>
                    <a:pt x="79" y="20"/>
                    <a:pt x="79" y="28"/>
                  </a:cubicBezTo>
                  <a:cubicBezTo>
                    <a:pt x="79" y="36"/>
                    <a:pt x="73" y="43"/>
                    <a:pt x="64" y="43"/>
                  </a:cubicBezTo>
                  <a:cubicBezTo>
                    <a:pt x="56" y="43"/>
                    <a:pt x="50" y="36"/>
                    <a:pt x="49" y="28"/>
                  </a:cubicBezTo>
                  <a:cubicBezTo>
                    <a:pt x="50" y="20"/>
                    <a:pt x="56" y="13"/>
                    <a:pt x="64" y="13"/>
                  </a:cubicBezTo>
                  <a:close/>
                  <a:moveTo>
                    <a:pt x="64" y="275"/>
                  </a:moveTo>
                  <a:cubicBezTo>
                    <a:pt x="56" y="275"/>
                    <a:pt x="50" y="268"/>
                    <a:pt x="49" y="260"/>
                  </a:cubicBezTo>
                  <a:cubicBezTo>
                    <a:pt x="50" y="252"/>
                    <a:pt x="56" y="245"/>
                    <a:pt x="64" y="245"/>
                  </a:cubicBezTo>
                  <a:cubicBezTo>
                    <a:pt x="73" y="245"/>
                    <a:pt x="79" y="252"/>
                    <a:pt x="79" y="260"/>
                  </a:cubicBezTo>
                  <a:cubicBezTo>
                    <a:pt x="79" y="268"/>
                    <a:pt x="73" y="275"/>
                    <a:pt x="64" y="275"/>
                  </a:cubicBezTo>
                  <a:close/>
                  <a:moveTo>
                    <a:pt x="199" y="236"/>
                  </a:moveTo>
                  <a:cubicBezTo>
                    <a:pt x="89" y="236"/>
                    <a:pt x="89" y="236"/>
                    <a:pt x="89" y="236"/>
                  </a:cubicBezTo>
                  <a:cubicBezTo>
                    <a:pt x="79" y="236"/>
                    <a:pt x="69" y="234"/>
                    <a:pt x="62" y="226"/>
                  </a:cubicBezTo>
                  <a:cubicBezTo>
                    <a:pt x="54" y="219"/>
                    <a:pt x="52" y="209"/>
                    <a:pt x="52" y="199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52" y="79"/>
                    <a:pt x="54" y="69"/>
                    <a:pt x="62" y="62"/>
                  </a:cubicBezTo>
                  <a:cubicBezTo>
                    <a:pt x="69" y="54"/>
                    <a:pt x="79" y="52"/>
                    <a:pt x="89" y="52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209" y="52"/>
                    <a:pt x="219" y="54"/>
                    <a:pt x="226" y="62"/>
                  </a:cubicBezTo>
                  <a:cubicBezTo>
                    <a:pt x="234" y="69"/>
                    <a:pt x="237" y="79"/>
                    <a:pt x="236" y="89"/>
                  </a:cubicBezTo>
                  <a:cubicBezTo>
                    <a:pt x="236" y="199"/>
                    <a:pt x="236" y="199"/>
                    <a:pt x="236" y="199"/>
                  </a:cubicBezTo>
                  <a:cubicBezTo>
                    <a:pt x="237" y="209"/>
                    <a:pt x="234" y="219"/>
                    <a:pt x="226" y="226"/>
                  </a:cubicBezTo>
                  <a:cubicBezTo>
                    <a:pt x="219" y="234"/>
                    <a:pt x="209" y="236"/>
                    <a:pt x="200" y="236"/>
                  </a:cubicBezTo>
                  <a:cubicBezTo>
                    <a:pt x="199" y="236"/>
                    <a:pt x="199" y="236"/>
                    <a:pt x="199" y="236"/>
                  </a:cubicBezTo>
                  <a:close/>
                  <a:moveTo>
                    <a:pt x="223" y="275"/>
                  </a:moveTo>
                  <a:cubicBezTo>
                    <a:pt x="215" y="275"/>
                    <a:pt x="208" y="268"/>
                    <a:pt x="208" y="260"/>
                  </a:cubicBezTo>
                  <a:cubicBezTo>
                    <a:pt x="208" y="252"/>
                    <a:pt x="215" y="245"/>
                    <a:pt x="223" y="245"/>
                  </a:cubicBezTo>
                  <a:cubicBezTo>
                    <a:pt x="231" y="245"/>
                    <a:pt x="238" y="252"/>
                    <a:pt x="238" y="260"/>
                  </a:cubicBezTo>
                  <a:cubicBezTo>
                    <a:pt x="238" y="268"/>
                    <a:pt x="231" y="275"/>
                    <a:pt x="223" y="275"/>
                  </a:cubicBezTo>
                  <a:close/>
                  <a:moveTo>
                    <a:pt x="223" y="43"/>
                  </a:moveTo>
                  <a:cubicBezTo>
                    <a:pt x="215" y="43"/>
                    <a:pt x="208" y="36"/>
                    <a:pt x="208" y="28"/>
                  </a:cubicBezTo>
                  <a:cubicBezTo>
                    <a:pt x="208" y="20"/>
                    <a:pt x="215" y="13"/>
                    <a:pt x="223" y="13"/>
                  </a:cubicBezTo>
                  <a:cubicBezTo>
                    <a:pt x="231" y="13"/>
                    <a:pt x="238" y="20"/>
                    <a:pt x="238" y="28"/>
                  </a:cubicBezTo>
                  <a:cubicBezTo>
                    <a:pt x="238" y="36"/>
                    <a:pt x="231" y="43"/>
                    <a:pt x="223" y="43"/>
                  </a:cubicBezTo>
                  <a:close/>
                  <a:moveTo>
                    <a:pt x="264" y="159"/>
                  </a:moveTo>
                  <a:cubicBezTo>
                    <a:pt x="256" y="159"/>
                    <a:pt x="249" y="153"/>
                    <a:pt x="249" y="144"/>
                  </a:cubicBezTo>
                  <a:cubicBezTo>
                    <a:pt x="249" y="136"/>
                    <a:pt x="256" y="129"/>
                    <a:pt x="264" y="129"/>
                  </a:cubicBezTo>
                  <a:cubicBezTo>
                    <a:pt x="273" y="129"/>
                    <a:pt x="279" y="136"/>
                    <a:pt x="279" y="144"/>
                  </a:cubicBezTo>
                  <a:cubicBezTo>
                    <a:pt x="279" y="153"/>
                    <a:pt x="273" y="159"/>
                    <a:pt x="264" y="1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2" name="矩形 41"/>
          <p:cNvSpPr/>
          <p:nvPr/>
        </p:nvSpPr>
        <p:spPr>
          <a:xfrm>
            <a:off x="2259216" y="1422528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272175" y="4459574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980715" y="5514480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9434440" y="5370688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9092570" y="1414467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5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250"/>
                            </p:stCondLst>
                            <p:childTnLst>
                              <p:par>
                                <p:cTn id="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75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25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750"/>
                            </p:stCondLst>
                            <p:childTnLst>
                              <p:par>
                                <p:cTn id="7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250"/>
                            </p:stCondLst>
                            <p:childTnLst>
                              <p:par>
                                <p:cTn id="8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750"/>
                            </p:stCondLst>
                            <p:childTnLst>
                              <p:par>
                                <p:cTn id="8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250"/>
                            </p:stCondLst>
                            <p:childTnLst>
                              <p:par>
                                <p:cTn id="9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750"/>
                            </p:stCondLst>
                            <p:childTnLst>
                              <p:par>
                                <p:cTn id="9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35" grpId="0" animBg="1"/>
      <p:bldP spid="42" grpId="0"/>
      <p:bldP spid="43" grpId="0"/>
      <p:bldP spid="44" grpId="0"/>
      <p:bldP spid="45" grpId="0"/>
      <p:bldP spid="4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27" name="矩形 26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KSO_Shape"/>
          <p:cNvSpPr/>
          <p:nvPr/>
        </p:nvSpPr>
        <p:spPr bwMode="auto">
          <a:xfrm>
            <a:off x="344087" y="209030"/>
            <a:ext cx="350442" cy="34693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919079" y="1935274"/>
            <a:ext cx="6453724" cy="3882910"/>
            <a:chOff x="3022028" y="1587732"/>
            <a:chExt cx="6120680" cy="3682533"/>
          </a:xfrm>
        </p:grpSpPr>
        <p:pic>
          <p:nvPicPr>
            <p:cNvPr id="10" name="Picture 2" descr="C:\Users\Administrator\Desktop\ppt展示模板-8.png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2028" y="1587732"/>
              <a:ext cx="6120680" cy="368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矩形 10"/>
            <p:cNvSpPr/>
            <p:nvPr/>
          </p:nvSpPr>
          <p:spPr>
            <a:xfrm>
              <a:off x="3937348" y="2060861"/>
              <a:ext cx="4320480" cy="2376251"/>
            </a:xfrm>
            <a:prstGeom prst="rect">
              <a:avLst/>
            </a:prstGeom>
            <a:blipFill>
              <a:blip r:embed="rId2"/>
              <a:srcRect/>
              <a:stretch>
                <a:fillRect l="-2911" t="-6812" r="-2911" b="-6812"/>
              </a:stretch>
            </a:blip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416415" y="1870023"/>
            <a:ext cx="4257105" cy="3742738"/>
            <a:chOff x="7172738" y="1876570"/>
            <a:chExt cx="4037417" cy="3549594"/>
          </a:xfrm>
        </p:grpSpPr>
        <p:sp>
          <p:nvSpPr>
            <p:cNvPr id="13" name="圆角矩形 12"/>
            <p:cNvSpPr/>
            <p:nvPr/>
          </p:nvSpPr>
          <p:spPr>
            <a:xfrm>
              <a:off x="7172738" y="1876570"/>
              <a:ext cx="4037417" cy="1039043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7172738" y="3068960"/>
              <a:ext cx="4037417" cy="2357204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" name="组合 14"/>
            <p:cNvGrpSpPr/>
            <p:nvPr/>
          </p:nvGrpSpPr>
          <p:grpSpPr>
            <a:xfrm rot="16200000">
              <a:off x="7491684" y="2898091"/>
              <a:ext cx="527587" cy="130584"/>
              <a:chOff x="5856449" y="4396591"/>
              <a:chExt cx="527587" cy="130584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5856449" y="4396591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6253452" y="4396591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圆角矩形 22"/>
              <p:cNvSpPr/>
              <p:nvPr/>
            </p:nvSpPr>
            <p:spPr>
              <a:xfrm rot="16200000">
                <a:off x="6118113" y="4306257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圆角矩形 23"/>
              <p:cNvSpPr/>
              <p:nvPr/>
            </p:nvSpPr>
            <p:spPr>
              <a:xfrm rot="16200000">
                <a:off x="6118113" y="4256214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 rot="16200000">
              <a:off x="10291574" y="2898091"/>
              <a:ext cx="527587" cy="130584"/>
              <a:chOff x="5856449" y="4396591"/>
              <a:chExt cx="527587" cy="130584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5856449" y="4396591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253452" y="4396591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圆角矩形 18"/>
              <p:cNvSpPr/>
              <p:nvPr/>
            </p:nvSpPr>
            <p:spPr>
              <a:xfrm rot="16200000">
                <a:off x="6118113" y="4306257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圆角矩形 19"/>
              <p:cNvSpPr/>
              <p:nvPr/>
            </p:nvSpPr>
            <p:spPr>
              <a:xfrm rot="16200000">
                <a:off x="6118113" y="4256214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30" name="TextBox 499"/>
          <p:cNvSpPr txBox="1"/>
          <p:nvPr/>
        </p:nvSpPr>
        <p:spPr>
          <a:xfrm>
            <a:off x="8401884" y="2176222"/>
            <a:ext cx="2127505" cy="4817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sz="253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sz="253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644194" y="3464473"/>
            <a:ext cx="3720382" cy="1863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endParaRPr lang="en-US" altLang="zh-CN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27" name="矩形 26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KSO_Shape"/>
          <p:cNvSpPr/>
          <p:nvPr/>
        </p:nvSpPr>
        <p:spPr bwMode="auto">
          <a:xfrm>
            <a:off x="344087" y="209030"/>
            <a:ext cx="350442" cy="34693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37178" y="7020998"/>
            <a:ext cx="12581048" cy="0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ffectLst>
            <a:glow rad="38100">
              <a:srgbClr val="EFF2F5"/>
            </a:glow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0" name="组合 9"/>
          <p:cNvGrpSpPr/>
          <p:nvPr/>
        </p:nvGrpSpPr>
        <p:grpSpPr>
          <a:xfrm>
            <a:off x="706760" y="1887851"/>
            <a:ext cx="5113232" cy="4342747"/>
            <a:chOff x="508487" y="248400"/>
            <a:chExt cx="7662957" cy="6508269"/>
          </a:xfrm>
          <a:solidFill>
            <a:schemeClr val="bg1">
              <a:lumMod val="75000"/>
            </a:schemeClr>
          </a:solidFill>
        </p:grpSpPr>
        <p:sp>
          <p:nvSpPr>
            <p:cNvPr id="11" name="939439.625287.753.55.1255">
              <a:hlinkClick r:id="" action="ppaction://macro?name=Slide1.939439.625287.753.55.1255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984753" y="6031793"/>
              <a:ext cx="121508" cy="77630"/>
            </a:xfrm>
            <a:custGeom>
              <a:avLst/>
              <a:gdLst>
                <a:gd name="T0" fmla="*/ 4 w 59"/>
                <a:gd name="T1" fmla="*/ 11 h 42"/>
                <a:gd name="T2" fmla="*/ 26 w 59"/>
                <a:gd name="T3" fmla="*/ 17 h 42"/>
                <a:gd name="T4" fmla="*/ 48 w 59"/>
                <a:gd name="T5" fmla="*/ 0 h 42"/>
                <a:gd name="T6" fmla="*/ 58 w 59"/>
                <a:gd name="T7" fmla="*/ 30 h 42"/>
                <a:gd name="T8" fmla="*/ 35 w 59"/>
                <a:gd name="T9" fmla="*/ 41 h 42"/>
                <a:gd name="T10" fmla="*/ 5 w 59"/>
                <a:gd name="T11" fmla="*/ 39 h 42"/>
                <a:gd name="T12" fmla="*/ 0 w 59"/>
                <a:gd name="T13" fmla="*/ 17 h 42"/>
                <a:gd name="T14" fmla="*/ 4 w 59"/>
                <a:gd name="T15" fmla="*/ 11 h 42"/>
                <a:gd name="T16" fmla="*/ 4 w 59"/>
                <a:gd name="T17" fmla="*/ 11 h 42"/>
                <a:gd name="T18" fmla="*/ 4 w 59"/>
                <a:gd name="T19" fmla="*/ 1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2">
                  <a:moveTo>
                    <a:pt x="4" y="11"/>
                  </a:moveTo>
                  <a:lnTo>
                    <a:pt x="26" y="17"/>
                  </a:lnTo>
                  <a:lnTo>
                    <a:pt x="48" y="0"/>
                  </a:lnTo>
                  <a:lnTo>
                    <a:pt x="58" y="30"/>
                  </a:lnTo>
                  <a:lnTo>
                    <a:pt x="35" y="41"/>
                  </a:lnTo>
                  <a:lnTo>
                    <a:pt x="5" y="39"/>
                  </a:lnTo>
                  <a:lnTo>
                    <a:pt x="0" y="17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b"/>
            <a:lstStyle/>
            <a:p>
              <a:endParaRPr lang="zh-CN" altLang="en-US"/>
            </a:p>
          </p:txBody>
        </p:sp>
        <p:sp>
          <p:nvSpPr>
            <p:cNvPr id="12" name="海南">
              <a:hlinkClick r:id="" action="ppaction://macro?name=Slide1.海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140100" y="6501594"/>
              <a:ext cx="380949" cy="255075"/>
            </a:xfrm>
            <a:custGeom>
              <a:avLst/>
              <a:gdLst>
                <a:gd name="T0" fmla="*/ 181 w 182"/>
                <a:gd name="T1" fmla="*/ 29 h 166"/>
                <a:gd name="T2" fmla="*/ 148 w 182"/>
                <a:gd name="T3" fmla="*/ 86 h 166"/>
                <a:gd name="T4" fmla="*/ 148 w 182"/>
                <a:gd name="T5" fmla="*/ 112 h 166"/>
                <a:gd name="T6" fmla="*/ 83 w 182"/>
                <a:gd name="T7" fmla="*/ 165 h 166"/>
                <a:gd name="T8" fmla="*/ 14 w 182"/>
                <a:gd name="T9" fmla="*/ 142 h 166"/>
                <a:gd name="T10" fmla="*/ 0 w 182"/>
                <a:gd name="T11" fmla="*/ 93 h 166"/>
                <a:gd name="T12" fmla="*/ 4 w 182"/>
                <a:gd name="T13" fmla="*/ 72 h 166"/>
                <a:gd name="T14" fmla="*/ 41 w 182"/>
                <a:gd name="T15" fmla="*/ 34 h 166"/>
                <a:gd name="T16" fmla="*/ 54 w 182"/>
                <a:gd name="T17" fmla="*/ 24 h 166"/>
                <a:gd name="T18" fmla="*/ 114 w 182"/>
                <a:gd name="T19" fmla="*/ 12 h 166"/>
                <a:gd name="T20" fmla="*/ 142 w 182"/>
                <a:gd name="T21" fmla="*/ 10 h 166"/>
                <a:gd name="T22" fmla="*/ 152 w 182"/>
                <a:gd name="T23" fmla="*/ 0 h 166"/>
                <a:gd name="T24" fmla="*/ 171 w 182"/>
                <a:gd name="T25" fmla="*/ 5 h 166"/>
                <a:gd name="T26" fmla="*/ 181 w 182"/>
                <a:gd name="T27" fmla="*/ 29 h 166"/>
                <a:gd name="T28" fmla="*/ 181 w 182"/>
                <a:gd name="T29" fmla="*/ 29 h 166"/>
                <a:gd name="T30" fmla="*/ 181 w 182"/>
                <a:gd name="T31" fmla="*/ 2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2" h="166">
                  <a:moveTo>
                    <a:pt x="181" y="29"/>
                  </a:moveTo>
                  <a:lnTo>
                    <a:pt x="148" y="86"/>
                  </a:lnTo>
                  <a:lnTo>
                    <a:pt x="148" y="112"/>
                  </a:lnTo>
                  <a:lnTo>
                    <a:pt x="83" y="165"/>
                  </a:lnTo>
                  <a:lnTo>
                    <a:pt x="14" y="142"/>
                  </a:lnTo>
                  <a:lnTo>
                    <a:pt x="0" y="93"/>
                  </a:lnTo>
                  <a:lnTo>
                    <a:pt x="4" y="72"/>
                  </a:lnTo>
                  <a:lnTo>
                    <a:pt x="41" y="34"/>
                  </a:lnTo>
                  <a:lnTo>
                    <a:pt x="54" y="24"/>
                  </a:lnTo>
                  <a:lnTo>
                    <a:pt x="114" y="12"/>
                  </a:lnTo>
                  <a:lnTo>
                    <a:pt x="142" y="10"/>
                  </a:lnTo>
                  <a:lnTo>
                    <a:pt x="152" y="0"/>
                  </a:lnTo>
                  <a:lnTo>
                    <a:pt x="171" y="5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29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上海">
              <a:hlinkClick r:id="" action="ppaction://macro?name=Slide1.上海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943517" y="4264508"/>
              <a:ext cx="121508" cy="155262"/>
            </a:xfrm>
            <a:custGeom>
              <a:avLst/>
              <a:gdLst>
                <a:gd name="T0" fmla="*/ 25 w 62"/>
                <a:gd name="T1" fmla="*/ 64 h 65"/>
                <a:gd name="T2" fmla="*/ 0 w 62"/>
                <a:gd name="T3" fmla="*/ 42 h 65"/>
                <a:gd name="T4" fmla="*/ 11 w 62"/>
                <a:gd name="T5" fmla="*/ 27 h 65"/>
                <a:gd name="T6" fmla="*/ 21 w 62"/>
                <a:gd name="T7" fmla="*/ 0 h 65"/>
                <a:gd name="T8" fmla="*/ 49 w 62"/>
                <a:gd name="T9" fmla="*/ 11 h 65"/>
                <a:gd name="T10" fmla="*/ 61 w 62"/>
                <a:gd name="T11" fmla="*/ 29 h 65"/>
                <a:gd name="T12" fmla="*/ 52 w 62"/>
                <a:gd name="T13" fmla="*/ 43 h 65"/>
                <a:gd name="T14" fmla="*/ 25 w 62"/>
                <a:gd name="T15" fmla="*/ 64 h 65"/>
                <a:gd name="T16" fmla="*/ 25 w 62"/>
                <a:gd name="T17" fmla="*/ 6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65">
                  <a:moveTo>
                    <a:pt x="25" y="64"/>
                  </a:moveTo>
                  <a:lnTo>
                    <a:pt x="0" y="42"/>
                  </a:lnTo>
                  <a:lnTo>
                    <a:pt x="11" y="27"/>
                  </a:lnTo>
                  <a:lnTo>
                    <a:pt x="21" y="0"/>
                  </a:lnTo>
                  <a:lnTo>
                    <a:pt x="49" y="11"/>
                  </a:lnTo>
                  <a:lnTo>
                    <a:pt x="61" y="29"/>
                  </a:lnTo>
                  <a:lnTo>
                    <a:pt x="52" y="43"/>
                  </a:lnTo>
                  <a:lnTo>
                    <a:pt x="25" y="64"/>
                  </a:lnTo>
                  <a:lnTo>
                    <a:pt x="25" y="64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河南">
              <a:hlinkClick r:id="" action="ppaction://macro?name=Slide1.河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349074" y="3535502"/>
              <a:ext cx="899828" cy="861339"/>
            </a:xfrm>
            <a:custGeom>
              <a:avLst/>
              <a:gdLst>
                <a:gd name="T0" fmla="*/ 50 w 426"/>
                <a:gd name="T1" fmla="*/ 268 h 385"/>
                <a:gd name="T2" fmla="*/ 111 w 426"/>
                <a:gd name="T3" fmla="*/ 322 h 385"/>
                <a:gd name="T4" fmla="*/ 162 w 426"/>
                <a:gd name="T5" fmla="*/ 333 h 385"/>
                <a:gd name="T6" fmla="*/ 208 w 426"/>
                <a:gd name="T7" fmla="*/ 326 h 385"/>
                <a:gd name="T8" fmla="*/ 222 w 426"/>
                <a:gd name="T9" fmla="*/ 333 h 385"/>
                <a:gd name="T10" fmla="*/ 238 w 426"/>
                <a:gd name="T11" fmla="*/ 323 h 385"/>
                <a:gd name="T12" fmla="*/ 249 w 426"/>
                <a:gd name="T13" fmla="*/ 335 h 385"/>
                <a:gd name="T14" fmla="*/ 256 w 426"/>
                <a:gd name="T15" fmla="*/ 354 h 385"/>
                <a:gd name="T16" fmla="*/ 278 w 426"/>
                <a:gd name="T17" fmla="*/ 366 h 385"/>
                <a:gd name="T18" fmla="*/ 307 w 426"/>
                <a:gd name="T19" fmla="*/ 366 h 385"/>
                <a:gd name="T20" fmla="*/ 329 w 426"/>
                <a:gd name="T21" fmla="*/ 384 h 385"/>
                <a:gd name="T22" fmla="*/ 349 w 426"/>
                <a:gd name="T23" fmla="*/ 375 h 385"/>
                <a:gd name="T24" fmla="*/ 364 w 426"/>
                <a:gd name="T25" fmla="*/ 384 h 385"/>
                <a:gd name="T26" fmla="*/ 377 w 426"/>
                <a:gd name="T27" fmla="*/ 359 h 385"/>
                <a:gd name="T28" fmla="*/ 396 w 426"/>
                <a:gd name="T29" fmla="*/ 350 h 385"/>
                <a:gd name="T30" fmla="*/ 399 w 426"/>
                <a:gd name="T31" fmla="*/ 329 h 385"/>
                <a:gd name="T32" fmla="*/ 393 w 426"/>
                <a:gd name="T33" fmla="*/ 292 h 385"/>
                <a:gd name="T34" fmla="*/ 389 w 426"/>
                <a:gd name="T35" fmla="*/ 288 h 385"/>
                <a:gd name="T36" fmla="*/ 370 w 426"/>
                <a:gd name="T37" fmla="*/ 307 h 385"/>
                <a:gd name="T38" fmla="*/ 342 w 426"/>
                <a:gd name="T39" fmla="*/ 285 h 385"/>
                <a:gd name="T40" fmla="*/ 321 w 426"/>
                <a:gd name="T41" fmla="*/ 259 h 385"/>
                <a:gd name="T42" fmla="*/ 342 w 426"/>
                <a:gd name="T43" fmla="*/ 244 h 385"/>
                <a:gd name="T44" fmla="*/ 348 w 426"/>
                <a:gd name="T45" fmla="*/ 219 h 385"/>
                <a:gd name="T46" fmla="*/ 360 w 426"/>
                <a:gd name="T47" fmla="*/ 209 h 385"/>
                <a:gd name="T48" fmla="*/ 358 w 426"/>
                <a:gd name="T49" fmla="*/ 174 h 385"/>
                <a:gd name="T50" fmla="*/ 367 w 426"/>
                <a:gd name="T51" fmla="*/ 168 h 385"/>
                <a:gd name="T52" fmla="*/ 384 w 426"/>
                <a:gd name="T53" fmla="*/ 178 h 385"/>
                <a:gd name="T54" fmla="*/ 396 w 426"/>
                <a:gd name="T55" fmla="*/ 192 h 385"/>
                <a:gd name="T56" fmla="*/ 417 w 426"/>
                <a:gd name="T57" fmla="*/ 178 h 385"/>
                <a:gd name="T58" fmla="*/ 425 w 426"/>
                <a:gd name="T59" fmla="*/ 169 h 385"/>
                <a:gd name="T60" fmla="*/ 421 w 426"/>
                <a:gd name="T61" fmla="*/ 152 h 385"/>
                <a:gd name="T62" fmla="*/ 396 w 426"/>
                <a:gd name="T63" fmla="*/ 137 h 385"/>
                <a:gd name="T64" fmla="*/ 391 w 426"/>
                <a:gd name="T65" fmla="*/ 120 h 385"/>
                <a:gd name="T66" fmla="*/ 344 w 426"/>
                <a:gd name="T67" fmla="*/ 126 h 385"/>
                <a:gd name="T68" fmla="*/ 315 w 426"/>
                <a:gd name="T69" fmla="*/ 101 h 385"/>
                <a:gd name="T70" fmla="*/ 302 w 426"/>
                <a:gd name="T71" fmla="*/ 96 h 385"/>
                <a:gd name="T72" fmla="*/ 302 w 426"/>
                <a:gd name="T73" fmla="*/ 80 h 385"/>
                <a:gd name="T74" fmla="*/ 366 w 426"/>
                <a:gd name="T75" fmla="*/ 7 h 385"/>
                <a:gd name="T76" fmla="*/ 342 w 426"/>
                <a:gd name="T77" fmla="*/ 13 h 385"/>
                <a:gd name="T78" fmla="*/ 328 w 426"/>
                <a:gd name="T79" fmla="*/ 24 h 385"/>
                <a:gd name="T80" fmla="*/ 321 w 426"/>
                <a:gd name="T81" fmla="*/ 15 h 385"/>
                <a:gd name="T82" fmla="*/ 321 w 426"/>
                <a:gd name="T83" fmla="*/ 4 h 385"/>
                <a:gd name="T84" fmla="*/ 310 w 426"/>
                <a:gd name="T85" fmla="*/ 0 h 385"/>
                <a:gd name="T86" fmla="*/ 281 w 426"/>
                <a:gd name="T87" fmla="*/ 12 h 385"/>
                <a:gd name="T88" fmla="*/ 208 w 426"/>
                <a:gd name="T89" fmla="*/ 2 h 385"/>
                <a:gd name="T90" fmla="*/ 203 w 426"/>
                <a:gd name="T91" fmla="*/ 63 h 385"/>
                <a:gd name="T92" fmla="*/ 168 w 426"/>
                <a:gd name="T93" fmla="*/ 91 h 385"/>
                <a:gd name="T94" fmla="*/ 120 w 426"/>
                <a:gd name="T95" fmla="*/ 101 h 385"/>
                <a:gd name="T96" fmla="*/ 54 w 426"/>
                <a:gd name="T97" fmla="*/ 147 h 385"/>
                <a:gd name="T98" fmla="*/ 0 w 426"/>
                <a:gd name="T99" fmla="*/ 161 h 385"/>
                <a:gd name="T100" fmla="*/ 0 w 426"/>
                <a:gd name="T101" fmla="*/ 171 h 385"/>
                <a:gd name="T102" fmla="*/ 50 w 426"/>
                <a:gd name="T103" fmla="*/ 246 h 385"/>
                <a:gd name="T104" fmla="*/ 50 w 426"/>
                <a:gd name="T105" fmla="*/ 268 h 385"/>
                <a:gd name="T106" fmla="*/ 50 w 426"/>
                <a:gd name="T107" fmla="*/ 2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6" h="385">
                  <a:moveTo>
                    <a:pt x="50" y="268"/>
                  </a:moveTo>
                  <a:lnTo>
                    <a:pt x="111" y="322"/>
                  </a:lnTo>
                  <a:lnTo>
                    <a:pt x="162" y="333"/>
                  </a:lnTo>
                  <a:lnTo>
                    <a:pt x="208" y="326"/>
                  </a:lnTo>
                  <a:lnTo>
                    <a:pt x="222" y="333"/>
                  </a:lnTo>
                  <a:lnTo>
                    <a:pt x="238" y="323"/>
                  </a:lnTo>
                  <a:lnTo>
                    <a:pt x="249" y="335"/>
                  </a:lnTo>
                  <a:lnTo>
                    <a:pt x="256" y="354"/>
                  </a:lnTo>
                  <a:lnTo>
                    <a:pt x="278" y="366"/>
                  </a:lnTo>
                  <a:lnTo>
                    <a:pt x="307" y="366"/>
                  </a:lnTo>
                  <a:lnTo>
                    <a:pt x="329" y="384"/>
                  </a:lnTo>
                  <a:lnTo>
                    <a:pt x="349" y="375"/>
                  </a:lnTo>
                  <a:lnTo>
                    <a:pt x="364" y="384"/>
                  </a:lnTo>
                  <a:lnTo>
                    <a:pt x="377" y="359"/>
                  </a:lnTo>
                  <a:lnTo>
                    <a:pt x="396" y="350"/>
                  </a:lnTo>
                  <a:lnTo>
                    <a:pt x="399" y="329"/>
                  </a:lnTo>
                  <a:lnTo>
                    <a:pt x="393" y="292"/>
                  </a:lnTo>
                  <a:lnTo>
                    <a:pt x="389" y="288"/>
                  </a:lnTo>
                  <a:lnTo>
                    <a:pt x="370" y="307"/>
                  </a:lnTo>
                  <a:lnTo>
                    <a:pt x="342" y="285"/>
                  </a:lnTo>
                  <a:lnTo>
                    <a:pt x="321" y="259"/>
                  </a:lnTo>
                  <a:lnTo>
                    <a:pt x="342" y="244"/>
                  </a:lnTo>
                  <a:lnTo>
                    <a:pt x="348" y="219"/>
                  </a:lnTo>
                  <a:lnTo>
                    <a:pt x="360" y="209"/>
                  </a:lnTo>
                  <a:lnTo>
                    <a:pt x="358" y="174"/>
                  </a:lnTo>
                  <a:lnTo>
                    <a:pt x="367" y="168"/>
                  </a:lnTo>
                  <a:lnTo>
                    <a:pt x="384" y="178"/>
                  </a:lnTo>
                  <a:lnTo>
                    <a:pt x="396" y="192"/>
                  </a:lnTo>
                  <a:lnTo>
                    <a:pt x="417" y="178"/>
                  </a:lnTo>
                  <a:lnTo>
                    <a:pt x="425" y="169"/>
                  </a:lnTo>
                  <a:lnTo>
                    <a:pt x="421" y="152"/>
                  </a:lnTo>
                  <a:lnTo>
                    <a:pt x="396" y="137"/>
                  </a:lnTo>
                  <a:lnTo>
                    <a:pt x="391" y="120"/>
                  </a:lnTo>
                  <a:lnTo>
                    <a:pt x="344" y="126"/>
                  </a:lnTo>
                  <a:lnTo>
                    <a:pt x="315" y="101"/>
                  </a:lnTo>
                  <a:lnTo>
                    <a:pt x="302" y="96"/>
                  </a:lnTo>
                  <a:lnTo>
                    <a:pt x="302" y="80"/>
                  </a:lnTo>
                  <a:lnTo>
                    <a:pt x="366" y="7"/>
                  </a:lnTo>
                  <a:lnTo>
                    <a:pt x="342" y="13"/>
                  </a:lnTo>
                  <a:lnTo>
                    <a:pt x="328" y="24"/>
                  </a:lnTo>
                  <a:lnTo>
                    <a:pt x="321" y="15"/>
                  </a:lnTo>
                  <a:lnTo>
                    <a:pt x="321" y="4"/>
                  </a:lnTo>
                  <a:lnTo>
                    <a:pt x="310" y="0"/>
                  </a:lnTo>
                  <a:lnTo>
                    <a:pt x="281" y="12"/>
                  </a:lnTo>
                  <a:lnTo>
                    <a:pt x="208" y="2"/>
                  </a:lnTo>
                  <a:lnTo>
                    <a:pt x="203" y="63"/>
                  </a:lnTo>
                  <a:lnTo>
                    <a:pt x="168" y="91"/>
                  </a:lnTo>
                  <a:lnTo>
                    <a:pt x="120" y="101"/>
                  </a:lnTo>
                  <a:lnTo>
                    <a:pt x="54" y="147"/>
                  </a:lnTo>
                  <a:lnTo>
                    <a:pt x="0" y="161"/>
                  </a:lnTo>
                  <a:lnTo>
                    <a:pt x="0" y="171"/>
                  </a:lnTo>
                  <a:lnTo>
                    <a:pt x="50" y="246"/>
                  </a:lnTo>
                  <a:lnTo>
                    <a:pt x="50" y="268"/>
                  </a:lnTo>
                  <a:lnTo>
                    <a:pt x="50" y="268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台湾">
              <a:hlinkClick r:id="" action="ppaction://macro?name=Slide1.台湾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940356" y="5399666"/>
              <a:ext cx="206896" cy="643231"/>
            </a:xfrm>
            <a:custGeom>
              <a:avLst/>
              <a:gdLst>
                <a:gd name="T0" fmla="*/ 26 w 106"/>
                <a:gd name="T1" fmla="*/ 37 h 289"/>
                <a:gd name="T2" fmla="*/ 29 w 106"/>
                <a:gd name="T3" fmla="*/ 34 h 289"/>
                <a:gd name="T4" fmla="*/ 38 w 106"/>
                <a:gd name="T5" fmla="*/ 17 h 289"/>
                <a:gd name="T6" fmla="*/ 61 w 106"/>
                <a:gd name="T7" fmla="*/ 1 h 289"/>
                <a:gd name="T8" fmla="*/ 67 w 106"/>
                <a:gd name="T9" fmla="*/ 1 h 289"/>
                <a:gd name="T10" fmla="*/ 82 w 106"/>
                <a:gd name="T11" fmla="*/ 5 h 289"/>
                <a:gd name="T12" fmla="*/ 87 w 106"/>
                <a:gd name="T13" fmla="*/ 10 h 289"/>
                <a:gd name="T14" fmla="*/ 97 w 106"/>
                <a:gd name="T15" fmla="*/ 17 h 289"/>
                <a:gd name="T16" fmla="*/ 100 w 106"/>
                <a:gd name="T17" fmla="*/ 29 h 289"/>
                <a:gd name="T18" fmla="*/ 91 w 106"/>
                <a:gd name="T19" fmla="*/ 39 h 289"/>
                <a:gd name="T20" fmla="*/ 91 w 106"/>
                <a:gd name="T21" fmla="*/ 54 h 289"/>
                <a:gd name="T22" fmla="*/ 101 w 106"/>
                <a:gd name="T23" fmla="*/ 73 h 289"/>
                <a:gd name="T24" fmla="*/ 91 w 106"/>
                <a:gd name="T25" fmla="*/ 95 h 289"/>
                <a:gd name="T26" fmla="*/ 96 w 106"/>
                <a:gd name="T27" fmla="*/ 109 h 289"/>
                <a:gd name="T28" fmla="*/ 96 w 106"/>
                <a:gd name="T29" fmla="*/ 118 h 289"/>
                <a:gd name="T30" fmla="*/ 100 w 106"/>
                <a:gd name="T31" fmla="*/ 141 h 289"/>
                <a:gd name="T32" fmla="*/ 104 w 106"/>
                <a:gd name="T33" fmla="*/ 161 h 289"/>
                <a:gd name="T34" fmla="*/ 103 w 106"/>
                <a:gd name="T35" fmla="*/ 178 h 289"/>
                <a:gd name="T36" fmla="*/ 100 w 106"/>
                <a:gd name="T37" fmla="*/ 185 h 289"/>
                <a:gd name="T38" fmla="*/ 97 w 106"/>
                <a:gd name="T39" fmla="*/ 192 h 289"/>
                <a:gd name="T40" fmla="*/ 96 w 106"/>
                <a:gd name="T41" fmla="*/ 196 h 289"/>
                <a:gd name="T42" fmla="*/ 95 w 106"/>
                <a:gd name="T43" fmla="*/ 210 h 289"/>
                <a:gd name="T44" fmla="*/ 90 w 106"/>
                <a:gd name="T45" fmla="*/ 215 h 289"/>
                <a:gd name="T46" fmla="*/ 85 w 106"/>
                <a:gd name="T47" fmla="*/ 227 h 289"/>
                <a:gd name="T48" fmla="*/ 81 w 106"/>
                <a:gd name="T49" fmla="*/ 229 h 289"/>
                <a:gd name="T50" fmla="*/ 78 w 106"/>
                <a:gd name="T51" fmla="*/ 232 h 289"/>
                <a:gd name="T52" fmla="*/ 76 w 106"/>
                <a:gd name="T53" fmla="*/ 253 h 289"/>
                <a:gd name="T54" fmla="*/ 70 w 106"/>
                <a:gd name="T55" fmla="*/ 263 h 289"/>
                <a:gd name="T56" fmla="*/ 73 w 106"/>
                <a:gd name="T57" fmla="*/ 280 h 289"/>
                <a:gd name="T58" fmla="*/ 76 w 106"/>
                <a:gd name="T59" fmla="*/ 284 h 289"/>
                <a:gd name="T60" fmla="*/ 72 w 106"/>
                <a:gd name="T61" fmla="*/ 283 h 289"/>
                <a:gd name="T62" fmla="*/ 65 w 106"/>
                <a:gd name="T63" fmla="*/ 281 h 289"/>
                <a:gd name="T64" fmla="*/ 63 w 106"/>
                <a:gd name="T65" fmla="*/ 285 h 289"/>
                <a:gd name="T66" fmla="*/ 62 w 106"/>
                <a:gd name="T67" fmla="*/ 286 h 289"/>
                <a:gd name="T68" fmla="*/ 57 w 106"/>
                <a:gd name="T69" fmla="*/ 287 h 289"/>
                <a:gd name="T70" fmla="*/ 57 w 106"/>
                <a:gd name="T71" fmla="*/ 281 h 289"/>
                <a:gd name="T72" fmla="*/ 52 w 106"/>
                <a:gd name="T73" fmla="*/ 274 h 289"/>
                <a:gd name="T74" fmla="*/ 51 w 106"/>
                <a:gd name="T75" fmla="*/ 262 h 289"/>
                <a:gd name="T76" fmla="*/ 40 w 106"/>
                <a:gd name="T77" fmla="*/ 256 h 289"/>
                <a:gd name="T78" fmla="*/ 33 w 106"/>
                <a:gd name="T79" fmla="*/ 251 h 289"/>
                <a:gd name="T80" fmla="*/ 28 w 106"/>
                <a:gd name="T81" fmla="*/ 240 h 289"/>
                <a:gd name="T82" fmla="*/ 25 w 106"/>
                <a:gd name="T83" fmla="*/ 234 h 289"/>
                <a:gd name="T84" fmla="*/ 19 w 106"/>
                <a:gd name="T85" fmla="*/ 229 h 289"/>
                <a:gd name="T86" fmla="*/ 13 w 106"/>
                <a:gd name="T87" fmla="*/ 213 h 289"/>
                <a:gd name="T88" fmla="*/ 6 w 106"/>
                <a:gd name="T89" fmla="*/ 203 h 289"/>
                <a:gd name="T90" fmla="*/ 7 w 106"/>
                <a:gd name="T91" fmla="*/ 185 h 289"/>
                <a:gd name="T92" fmla="*/ 9 w 106"/>
                <a:gd name="T93" fmla="*/ 182 h 289"/>
                <a:gd name="T94" fmla="*/ 5 w 106"/>
                <a:gd name="T95" fmla="*/ 173 h 289"/>
                <a:gd name="T96" fmla="*/ 1 w 106"/>
                <a:gd name="T97" fmla="*/ 166 h 289"/>
                <a:gd name="T98" fmla="*/ 0 w 106"/>
                <a:gd name="T99" fmla="*/ 157 h 289"/>
                <a:gd name="T100" fmla="*/ 4 w 106"/>
                <a:gd name="T101" fmla="*/ 154 h 289"/>
                <a:gd name="T102" fmla="*/ 4 w 106"/>
                <a:gd name="T103" fmla="*/ 153 h 289"/>
                <a:gd name="T104" fmla="*/ 6 w 106"/>
                <a:gd name="T105" fmla="*/ 141 h 289"/>
                <a:gd name="T106" fmla="*/ 5 w 106"/>
                <a:gd name="T107" fmla="*/ 137 h 289"/>
                <a:gd name="T108" fmla="*/ 5 w 106"/>
                <a:gd name="T109" fmla="*/ 133 h 289"/>
                <a:gd name="T110" fmla="*/ 5 w 106"/>
                <a:gd name="T111" fmla="*/ 100 h 289"/>
                <a:gd name="T112" fmla="*/ 6 w 106"/>
                <a:gd name="T113" fmla="*/ 95 h 289"/>
                <a:gd name="T114" fmla="*/ 9 w 106"/>
                <a:gd name="T115" fmla="*/ 92 h 289"/>
                <a:gd name="T116" fmla="*/ 14 w 106"/>
                <a:gd name="T117" fmla="*/ 75 h 289"/>
                <a:gd name="T118" fmla="*/ 24 w 106"/>
                <a:gd name="T119" fmla="*/ 49 h 289"/>
                <a:gd name="T120" fmla="*/ 24 w 106"/>
                <a:gd name="T121" fmla="*/ 41 h 289"/>
                <a:gd name="T122" fmla="*/ 23 w 106"/>
                <a:gd name="T123" fmla="*/ 4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6" h="289">
                  <a:moveTo>
                    <a:pt x="23" y="40"/>
                  </a:move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2" y="31"/>
                  </a:lnTo>
                  <a:lnTo>
                    <a:pt x="32" y="31"/>
                  </a:lnTo>
                  <a:lnTo>
                    <a:pt x="32" y="31"/>
                  </a:lnTo>
                  <a:lnTo>
                    <a:pt x="32" y="31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7"/>
                  </a:lnTo>
                  <a:lnTo>
                    <a:pt x="34" y="24"/>
                  </a:lnTo>
                  <a:lnTo>
                    <a:pt x="36" y="22"/>
                  </a:lnTo>
                  <a:lnTo>
                    <a:pt x="36" y="21"/>
                  </a:lnTo>
                  <a:lnTo>
                    <a:pt x="38" y="19"/>
                  </a:lnTo>
                  <a:lnTo>
                    <a:pt x="38" y="17"/>
                  </a:lnTo>
                  <a:lnTo>
                    <a:pt x="39" y="15"/>
                  </a:lnTo>
                  <a:lnTo>
                    <a:pt x="39" y="15"/>
                  </a:lnTo>
                  <a:lnTo>
                    <a:pt x="42" y="13"/>
                  </a:lnTo>
                  <a:lnTo>
                    <a:pt x="42" y="11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6" y="7"/>
                  </a:lnTo>
                  <a:lnTo>
                    <a:pt x="47" y="5"/>
                  </a:lnTo>
                  <a:lnTo>
                    <a:pt x="49" y="3"/>
                  </a:lnTo>
                  <a:lnTo>
                    <a:pt x="49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4" y="3"/>
                  </a:lnTo>
                  <a:lnTo>
                    <a:pt x="54" y="3"/>
                  </a:lnTo>
                  <a:lnTo>
                    <a:pt x="57" y="1"/>
                  </a:lnTo>
                  <a:lnTo>
                    <a:pt x="57" y="1"/>
                  </a:lnTo>
                  <a:lnTo>
                    <a:pt x="57" y="1"/>
                  </a:lnTo>
                  <a:lnTo>
                    <a:pt x="57" y="1"/>
                  </a:lnTo>
                  <a:lnTo>
                    <a:pt x="58" y="1"/>
                  </a:lnTo>
                  <a:lnTo>
                    <a:pt x="58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4" y="0"/>
                  </a:lnTo>
                  <a:lnTo>
                    <a:pt x="64" y="1"/>
                  </a:lnTo>
                  <a:lnTo>
                    <a:pt x="64" y="1"/>
                  </a:lnTo>
                  <a:lnTo>
                    <a:pt x="64" y="1"/>
                  </a:lnTo>
                  <a:lnTo>
                    <a:pt x="67" y="1"/>
                  </a:lnTo>
                  <a:lnTo>
                    <a:pt x="67" y="1"/>
                  </a:lnTo>
                  <a:lnTo>
                    <a:pt x="67" y="1"/>
                  </a:lnTo>
                  <a:lnTo>
                    <a:pt x="67" y="1"/>
                  </a:lnTo>
                  <a:lnTo>
                    <a:pt x="68" y="1"/>
                  </a:lnTo>
                  <a:lnTo>
                    <a:pt x="68" y="1"/>
                  </a:lnTo>
                  <a:lnTo>
                    <a:pt x="68" y="1"/>
                  </a:lnTo>
                  <a:lnTo>
                    <a:pt x="68" y="1"/>
                  </a:lnTo>
                  <a:lnTo>
                    <a:pt x="71" y="1"/>
                  </a:lnTo>
                  <a:lnTo>
                    <a:pt x="71" y="1"/>
                  </a:lnTo>
                  <a:lnTo>
                    <a:pt x="73" y="1"/>
                  </a:lnTo>
                  <a:lnTo>
                    <a:pt x="73" y="1"/>
                  </a:lnTo>
                  <a:lnTo>
                    <a:pt x="75" y="0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6" y="3"/>
                  </a:lnTo>
                  <a:lnTo>
                    <a:pt x="76" y="3"/>
                  </a:lnTo>
                  <a:lnTo>
                    <a:pt x="76" y="3"/>
                  </a:lnTo>
                  <a:lnTo>
                    <a:pt x="76" y="3"/>
                  </a:lnTo>
                  <a:lnTo>
                    <a:pt x="78" y="3"/>
                  </a:lnTo>
                  <a:lnTo>
                    <a:pt x="78" y="5"/>
                  </a:lnTo>
                  <a:lnTo>
                    <a:pt x="78" y="5"/>
                  </a:lnTo>
                  <a:lnTo>
                    <a:pt x="78" y="5"/>
                  </a:lnTo>
                  <a:lnTo>
                    <a:pt x="81" y="5"/>
                  </a:lnTo>
                  <a:lnTo>
                    <a:pt x="81" y="5"/>
                  </a:lnTo>
                  <a:lnTo>
                    <a:pt x="82" y="5"/>
                  </a:lnTo>
                  <a:lnTo>
                    <a:pt x="82" y="5"/>
                  </a:lnTo>
                  <a:lnTo>
                    <a:pt x="84" y="5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7" y="7"/>
                  </a:lnTo>
                  <a:lnTo>
                    <a:pt x="87" y="9"/>
                  </a:lnTo>
                  <a:lnTo>
                    <a:pt x="87" y="9"/>
                  </a:lnTo>
                  <a:lnTo>
                    <a:pt x="87" y="9"/>
                  </a:lnTo>
                  <a:lnTo>
                    <a:pt x="87" y="9"/>
                  </a:lnTo>
                  <a:lnTo>
                    <a:pt x="87" y="10"/>
                  </a:lnTo>
                  <a:lnTo>
                    <a:pt x="87" y="10"/>
                  </a:lnTo>
                  <a:lnTo>
                    <a:pt x="87" y="10"/>
                  </a:lnTo>
                  <a:lnTo>
                    <a:pt x="90" y="10"/>
                  </a:lnTo>
                  <a:lnTo>
                    <a:pt x="90" y="13"/>
                  </a:lnTo>
                  <a:lnTo>
                    <a:pt x="90" y="13"/>
                  </a:lnTo>
                  <a:lnTo>
                    <a:pt x="90" y="13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4" y="13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6" y="15"/>
                  </a:lnTo>
                  <a:lnTo>
                    <a:pt x="96" y="17"/>
                  </a:lnTo>
                  <a:lnTo>
                    <a:pt x="96" y="17"/>
                  </a:lnTo>
                  <a:lnTo>
                    <a:pt x="96" y="17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100" y="17"/>
                  </a:lnTo>
                  <a:lnTo>
                    <a:pt x="100" y="20"/>
                  </a:lnTo>
                  <a:lnTo>
                    <a:pt x="100" y="20"/>
                  </a:lnTo>
                  <a:lnTo>
                    <a:pt x="100" y="20"/>
                  </a:lnTo>
                  <a:lnTo>
                    <a:pt x="100" y="20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4"/>
                  </a:lnTo>
                  <a:lnTo>
                    <a:pt x="100" y="24"/>
                  </a:lnTo>
                  <a:lnTo>
                    <a:pt x="100" y="24"/>
                  </a:lnTo>
                  <a:lnTo>
                    <a:pt x="100" y="24"/>
                  </a:lnTo>
                  <a:lnTo>
                    <a:pt x="100" y="25"/>
                  </a:lnTo>
                  <a:lnTo>
                    <a:pt x="100" y="25"/>
                  </a:lnTo>
                  <a:lnTo>
                    <a:pt x="100" y="25"/>
                  </a:lnTo>
                  <a:lnTo>
                    <a:pt x="102" y="25"/>
                  </a:lnTo>
                  <a:lnTo>
                    <a:pt x="100" y="27"/>
                  </a:lnTo>
                  <a:lnTo>
                    <a:pt x="100" y="27"/>
                  </a:lnTo>
                  <a:lnTo>
                    <a:pt x="100" y="27"/>
                  </a:lnTo>
                  <a:lnTo>
                    <a:pt x="100" y="27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6"/>
                  </a:lnTo>
                  <a:lnTo>
                    <a:pt x="93" y="36"/>
                  </a:lnTo>
                  <a:lnTo>
                    <a:pt x="93" y="36"/>
                  </a:lnTo>
                  <a:lnTo>
                    <a:pt x="93" y="36"/>
                  </a:lnTo>
                  <a:lnTo>
                    <a:pt x="91" y="38"/>
                  </a:lnTo>
                  <a:lnTo>
                    <a:pt x="91" y="38"/>
                  </a:lnTo>
                  <a:lnTo>
                    <a:pt x="91" y="38"/>
                  </a:lnTo>
                  <a:lnTo>
                    <a:pt x="91" y="38"/>
                  </a:lnTo>
                  <a:lnTo>
                    <a:pt x="91" y="39"/>
                  </a:lnTo>
                  <a:lnTo>
                    <a:pt x="91" y="39"/>
                  </a:lnTo>
                  <a:lnTo>
                    <a:pt x="91" y="39"/>
                  </a:lnTo>
                  <a:lnTo>
                    <a:pt x="91" y="39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4"/>
                  </a:lnTo>
                  <a:lnTo>
                    <a:pt x="90" y="46"/>
                  </a:lnTo>
                  <a:lnTo>
                    <a:pt x="90" y="48"/>
                  </a:lnTo>
                  <a:lnTo>
                    <a:pt x="91" y="48"/>
                  </a:lnTo>
                  <a:lnTo>
                    <a:pt x="91" y="50"/>
                  </a:lnTo>
                  <a:lnTo>
                    <a:pt x="91" y="52"/>
                  </a:lnTo>
                  <a:lnTo>
                    <a:pt x="91" y="54"/>
                  </a:lnTo>
                  <a:lnTo>
                    <a:pt x="93" y="54"/>
                  </a:lnTo>
                  <a:lnTo>
                    <a:pt x="93" y="56"/>
                  </a:lnTo>
                  <a:lnTo>
                    <a:pt x="93" y="58"/>
                  </a:lnTo>
                  <a:lnTo>
                    <a:pt x="93" y="61"/>
                  </a:lnTo>
                  <a:lnTo>
                    <a:pt x="96" y="61"/>
                  </a:lnTo>
                  <a:lnTo>
                    <a:pt x="96" y="63"/>
                  </a:lnTo>
                  <a:lnTo>
                    <a:pt x="96" y="63"/>
                  </a:lnTo>
                  <a:lnTo>
                    <a:pt x="96" y="65"/>
                  </a:lnTo>
                  <a:lnTo>
                    <a:pt x="98" y="65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99" y="68"/>
                  </a:lnTo>
                  <a:lnTo>
                    <a:pt x="99" y="70"/>
                  </a:lnTo>
                  <a:lnTo>
                    <a:pt x="99" y="70"/>
                  </a:lnTo>
                  <a:lnTo>
                    <a:pt x="99" y="70"/>
                  </a:lnTo>
                  <a:lnTo>
                    <a:pt x="100" y="70"/>
                  </a:lnTo>
                  <a:lnTo>
                    <a:pt x="100" y="72"/>
                  </a:lnTo>
                  <a:lnTo>
                    <a:pt x="100" y="72"/>
                  </a:lnTo>
                  <a:lnTo>
                    <a:pt x="100" y="72"/>
                  </a:lnTo>
                  <a:lnTo>
                    <a:pt x="101" y="72"/>
                  </a:lnTo>
                  <a:lnTo>
                    <a:pt x="101" y="73"/>
                  </a:lnTo>
                  <a:lnTo>
                    <a:pt x="101" y="73"/>
                  </a:lnTo>
                  <a:lnTo>
                    <a:pt x="101" y="73"/>
                  </a:lnTo>
                  <a:lnTo>
                    <a:pt x="103" y="73"/>
                  </a:lnTo>
                  <a:lnTo>
                    <a:pt x="101" y="75"/>
                  </a:lnTo>
                  <a:lnTo>
                    <a:pt x="100" y="75"/>
                  </a:lnTo>
                  <a:lnTo>
                    <a:pt x="98" y="77"/>
                  </a:lnTo>
                  <a:lnTo>
                    <a:pt x="98" y="77"/>
                  </a:lnTo>
                  <a:lnTo>
                    <a:pt x="96" y="79"/>
                  </a:lnTo>
                  <a:lnTo>
                    <a:pt x="96" y="79"/>
                  </a:lnTo>
                  <a:lnTo>
                    <a:pt x="95" y="80"/>
                  </a:lnTo>
                  <a:lnTo>
                    <a:pt x="95" y="80"/>
                  </a:lnTo>
                  <a:lnTo>
                    <a:pt x="92" y="82"/>
                  </a:lnTo>
                  <a:lnTo>
                    <a:pt x="92" y="82"/>
                  </a:lnTo>
                  <a:lnTo>
                    <a:pt x="92" y="85"/>
                  </a:lnTo>
                  <a:lnTo>
                    <a:pt x="92" y="85"/>
                  </a:lnTo>
                  <a:lnTo>
                    <a:pt x="91" y="87"/>
                  </a:lnTo>
                  <a:lnTo>
                    <a:pt x="91" y="87"/>
                  </a:lnTo>
                  <a:lnTo>
                    <a:pt x="91" y="89"/>
                  </a:lnTo>
                  <a:lnTo>
                    <a:pt x="91" y="89"/>
                  </a:lnTo>
                  <a:lnTo>
                    <a:pt x="91" y="91"/>
                  </a:lnTo>
                  <a:lnTo>
                    <a:pt x="91" y="91"/>
                  </a:lnTo>
                  <a:lnTo>
                    <a:pt x="91" y="93"/>
                  </a:lnTo>
                  <a:lnTo>
                    <a:pt x="91" y="93"/>
                  </a:lnTo>
                  <a:lnTo>
                    <a:pt x="91" y="95"/>
                  </a:lnTo>
                  <a:lnTo>
                    <a:pt x="91" y="95"/>
                  </a:lnTo>
                  <a:lnTo>
                    <a:pt x="91" y="95"/>
                  </a:lnTo>
                  <a:lnTo>
                    <a:pt x="92" y="95"/>
                  </a:lnTo>
                  <a:lnTo>
                    <a:pt x="92" y="97"/>
                  </a:lnTo>
                  <a:lnTo>
                    <a:pt x="92" y="97"/>
                  </a:lnTo>
                  <a:lnTo>
                    <a:pt x="92" y="98"/>
                  </a:lnTo>
                  <a:lnTo>
                    <a:pt x="92" y="98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95" y="100"/>
                  </a:lnTo>
                  <a:lnTo>
                    <a:pt x="95" y="102"/>
                  </a:lnTo>
                  <a:lnTo>
                    <a:pt x="95" y="102"/>
                  </a:lnTo>
                  <a:lnTo>
                    <a:pt x="95" y="102"/>
                  </a:lnTo>
                  <a:lnTo>
                    <a:pt x="96" y="102"/>
                  </a:lnTo>
                  <a:lnTo>
                    <a:pt x="96" y="104"/>
                  </a:lnTo>
                  <a:lnTo>
                    <a:pt x="96" y="104"/>
                  </a:lnTo>
                  <a:lnTo>
                    <a:pt x="96" y="104"/>
                  </a:lnTo>
                  <a:lnTo>
                    <a:pt x="96" y="104"/>
                  </a:lnTo>
                  <a:lnTo>
                    <a:pt x="96" y="106"/>
                  </a:lnTo>
                  <a:lnTo>
                    <a:pt x="96" y="106"/>
                  </a:lnTo>
                  <a:lnTo>
                    <a:pt x="96" y="106"/>
                  </a:lnTo>
                  <a:lnTo>
                    <a:pt x="96" y="106"/>
                  </a:lnTo>
                  <a:lnTo>
                    <a:pt x="96" y="109"/>
                  </a:lnTo>
                  <a:lnTo>
                    <a:pt x="96" y="109"/>
                  </a:lnTo>
                  <a:lnTo>
                    <a:pt x="96" y="109"/>
                  </a:lnTo>
                  <a:lnTo>
                    <a:pt x="98" y="109"/>
                  </a:lnTo>
                  <a:lnTo>
                    <a:pt x="97" y="111"/>
                  </a:lnTo>
                  <a:lnTo>
                    <a:pt x="97" y="111"/>
                  </a:lnTo>
                  <a:lnTo>
                    <a:pt x="97" y="111"/>
                  </a:lnTo>
                  <a:lnTo>
                    <a:pt x="97" y="111"/>
                  </a:lnTo>
                  <a:lnTo>
                    <a:pt x="97" y="113"/>
                  </a:lnTo>
                  <a:lnTo>
                    <a:pt x="97" y="113"/>
                  </a:lnTo>
                  <a:lnTo>
                    <a:pt x="97" y="113"/>
                  </a:lnTo>
                  <a:lnTo>
                    <a:pt x="97" y="113"/>
                  </a:lnTo>
                  <a:lnTo>
                    <a:pt x="97" y="115"/>
                  </a:lnTo>
                  <a:lnTo>
                    <a:pt x="97" y="115"/>
                  </a:lnTo>
                  <a:lnTo>
                    <a:pt x="97" y="115"/>
                  </a:lnTo>
                  <a:lnTo>
                    <a:pt x="97" y="115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3"/>
                  </a:lnTo>
                  <a:lnTo>
                    <a:pt x="96" y="125"/>
                  </a:lnTo>
                  <a:lnTo>
                    <a:pt x="96" y="127"/>
                  </a:lnTo>
                  <a:lnTo>
                    <a:pt x="96" y="127"/>
                  </a:lnTo>
                  <a:lnTo>
                    <a:pt x="96" y="129"/>
                  </a:lnTo>
                  <a:lnTo>
                    <a:pt x="96" y="129"/>
                  </a:lnTo>
                  <a:lnTo>
                    <a:pt x="96" y="131"/>
                  </a:lnTo>
                  <a:lnTo>
                    <a:pt x="97" y="131"/>
                  </a:lnTo>
                  <a:lnTo>
                    <a:pt x="97" y="133"/>
                  </a:lnTo>
                  <a:lnTo>
                    <a:pt x="97" y="135"/>
                  </a:lnTo>
                  <a:lnTo>
                    <a:pt x="97" y="137"/>
                  </a:lnTo>
                  <a:lnTo>
                    <a:pt x="100" y="137"/>
                  </a:lnTo>
                  <a:lnTo>
                    <a:pt x="100" y="139"/>
                  </a:lnTo>
                  <a:lnTo>
                    <a:pt x="100" y="139"/>
                  </a:lnTo>
                  <a:lnTo>
                    <a:pt x="100" y="141"/>
                  </a:lnTo>
                  <a:lnTo>
                    <a:pt x="102" y="141"/>
                  </a:lnTo>
                  <a:lnTo>
                    <a:pt x="102" y="143"/>
                  </a:lnTo>
                  <a:lnTo>
                    <a:pt x="102" y="143"/>
                  </a:lnTo>
                  <a:lnTo>
                    <a:pt x="102" y="145"/>
                  </a:lnTo>
                  <a:lnTo>
                    <a:pt x="102" y="145"/>
                  </a:lnTo>
                  <a:lnTo>
                    <a:pt x="102" y="147"/>
                  </a:lnTo>
                  <a:lnTo>
                    <a:pt x="102" y="147"/>
                  </a:lnTo>
                  <a:lnTo>
                    <a:pt x="102" y="150"/>
                  </a:lnTo>
                  <a:lnTo>
                    <a:pt x="102" y="150"/>
                  </a:lnTo>
                  <a:lnTo>
                    <a:pt x="102" y="152"/>
                  </a:lnTo>
                  <a:lnTo>
                    <a:pt x="102" y="152"/>
                  </a:lnTo>
                  <a:lnTo>
                    <a:pt x="102" y="154"/>
                  </a:lnTo>
                  <a:lnTo>
                    <a:pt x="102" y="154"/>
                  </a:lnTo>
                  <a:lnTo>
                    <a:pt x="102" y="156"/>
                  </a:lnTo>
                  <a:lnTo>
                    <a:pt x="102" y="156"/>
                  </a:lnTo>
                  <a:lnTo>
                    <a:pt x="102" y="157"/>
                  </a:lnTo>
                  <a:lnTo>
                    <a:pt x="104" y="157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5" y="163"/>
                  </a:lnTo>
                  <a:lnTo>
                    <a:pt x="104" y="165"/>
                  </a:lnTo>
                  <a:lnTo>
                    <a:pt x="104" y="165"/>
                  </a:lnTo>
                  <a:lnTo>
                    <a:pt x="104" y="167"/>
                  </a:lnTo>
                  <a:lnTo>
                    <a:pt x="104" y="167"/>
                  </a:lnTo>
                  <a:lnTo>
                    <a:pt x="104" y="169"/>
                  </a:lnTo>
                  <a:lnTo>
                    <a:pt x="104" y="169"/>
                  </a:lnTo>
                  <a:lnTo>
                    <a:pt x="104" y="171"/>
                  </a:lnTo>
                  <a:lnTo>
                    <a:pt x="104" y="171"/>
                  </a:lnTo>
                  <a:lnTo>
                    <a:pt x="103" y="173"/>
                  </a:lnTo>
                  <a:lnTo>
                    <a:pt x="103" y="173"/>
                  </a:lnTo>
                  <a:lnTo>
                    <a:pt x="103" y="175"/>
                  </a:lnTo>
                  <a:lnTo>
                    <a:pt x="103" y="175"/>
                  </a:lnTo>
                  <a:lnTo>
                    <a:pt x="103" y="177"/>
                  </a:lnTo>
                  <a:lnTo>
                    <a:pt x="103" y="177"/>
                  </a:lnTo>
                  <a:lnTo>
                    <a:pt x="103" y="178"/>
                  </a:lnTo>
                  <a:lnTo>
                    <a:pt x="103" y="178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0" y="183"/>
                  </a:lnTo>
                  <a:lnTo>
                    <a:pt x="100" y="183"/>
                  </a:lnTo>
                  <a:lnTo>
                    <a:pt x="100" y="183"/>
                  </a:lnTo>
                  <a:lnTo>
                    <a:pt x="100" y="183"/>
                  </a:lnTo>
                  <a:lnTo>
                    <a:pt x="100" y="185"/>
                  </a:lnTo>
                  <a:lnTo>
                    <a:pt x="100" y="185"/>
                  </a:lnTo>
                  <a:lnTo>
                    <a:pt x="100" y="185"/>
                  </a:lnTo>
                  <a:lnTo>
                    <a:pt x="100" y="185"/>
                  </a:lnTo>
                  <a:lnTo>
                    <a:pt x="100" y="187"/>
                  </a:lnTo>
                  <a:lnTo>
                    <a:pt x="100" y="187"/>
                  </a:lnTo>
                  <a:lnTo>
                    <a:pt x="100" y="187"/>
                  </a:lnTo>
                  <a:lnTo>
                    <a:pt x="100" y="187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5"/>
                  </a:lnTo>
                  <a:lnTo>
                    <a:pt x="96" y="195"/>
                  </a:lnTo>
                  <a:lnTo>
                    <a:pt x="96" y="195"/>
                  </a:lnTo>
                  <a:lnTo>
                    <a:pt x="96" y="195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96" y="203"/>
                  </a:lnTo>
                  <a:lnTo>
                    <a:pt x="96" y="203"/>
                  </a:lnTo>
                  <a:lnTo>
                    <a:pt x="96" y="205"/>
                  </a:lnTo>
                  <a:lnTo>
                    <a:pt x="96" y="205"/>
                  </a:lnTo>
                  <a:lnTo>
                    <a:pt x="96" y="205"/>
                  </a:lnTo>
                  <a:lnTo>
                    <a:pt x="96" y="205"/>
                  </a:lnTo>
                  <a:lnTo>
                    <a:pt x="95" y="207"/>
                  </a:lnTo>
                  <a:lnTo>
                    <a:pt x="95" y="207"/>
                  </a:lnTo>
                  <a:lnTo>
                    <a:pt x="95" y="208"/>
                  </a:lnTo>
                  <a:lnTo>
                    <a:pt x="95" y="208"/>
                  </a:lnTo>
                  <a:lnTo>
                    <a:pt x="95" y="210"/>
                  </a:lnTo>
                  <a:lnTo>
                    <a:pt x="95" y="210"/>
                  </a:lnTo>
                  <a:lnTo>
                    <a:pt x="95" y="210"/>
                  </a:lnTo>
                  <a:lnTo>
                    <a:pt x="95" y="210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1" y="213"/>
                  </a:lnTo>
                  <a:lnTo>
                    <a:pt x="91" y="213"/>
                  </a:lnTo>
                  <a:lnTo>
                    <a:pt x="91" y="213"/>
                  </a:lnTo>
                  <a:lnTo>
                    <a:pt x="91" y="213"/>
                  </a:lnTo>
                  <a:lnTo>
                    <a:pt x="90" y="215"/>
                  </a:lnTo>
                  <a:lnTo>
                    <a:pt x="90" y="215"/>
                  </a:lnTo>
                  <a:lnTo>
                    <a:pt x="90" y="215"/>
                  </a:lnTo>
                  <a:lnTo>
                    <a:pt x="90" y="215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6" y="219"/>
                  </a:lnTo>
                  <a:lnTo>
                    <a:pt x="86" y="219"/>
                  </a:lnTo>
                  <a:lnTo>
                    <a:pt x="86" y="220"/>
                  </a:lnTo>
                  <a:lnTo>
                    <a:pt x="86" y="220"/>
                  </a:lnTo>
                  <a:lnTo>
                    <a:pt x="86" y="222"/>
                  </a:lnTo>
                  <a:lnTo>
                    <a:pt x="86" y="222"/>
                  </a:lnTo>
                  <a:lnTo>
                    <a:pt x="86" y="222"/>
                  </a:lnTo>
                  <a:lnTo>
                    <a:pt x="86" y="222"/>
                  </a:lnTo>
                  <a:lnTo>
                    <a:pt x="85" y="224"/>
                  </a:lnTo>
                  <a:lnTo>
                    <a:pt x="85" y="224"/>
                  </a:lnTo>
                  <a:lnTo>
                    <a:pt x="85" y="224"/>
                  </a:lnTo>
                  <a:lnTo>
                    <a:pt x="85" y="224"/>
                  </a:lnTo>
                  <a:lnTo>
                    <a:pt x="85" y="227"/>
                  </a:lnTo>
                  <a:lnTo>
                    <a:pt x="85" y="227"/>
                  </a:lnTo>
                  <a:lnTo>
                    <a:pt x="85" y="227"/>
                  </a:lnTo>
                  <a:lnTo>
                    <a:pt x="85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8" y="243"/>
                  </a:lnTo>
                  <a:lnTo>
                    <a:pt x="78" y="243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8" y="247"/>
                  </a:lnTo>
                  <a:lnTo>
                    <a:pt x="78" y="247"/>
                  </a:lnTo>
                  <a:lnTo>
                    <a:pt x="78" y="249"/>
                  </a:lnTo>
                  <a:lnTo>
                    <a:pt x="78" y="249"/>
                  </a:lnTo>
                  <a:lnTo>
                    <a:pt x="76" y="251"/>
                  </a:lnTo>
                  <a:lnTo>
                    <a:pt x="76" y="251"/>
                  </a:lnTo>
                  <a:lnTo>
                    <a:pt x="76" y="251"/>
                  </a:lnTo>
                  <a:lnTo>
                    <a:pt x="76" y="251"/>
                  </a:lnTo>
                  <a:lnTo>
                    <a:pt x="76" y="253"/>
                  </a:lnTo>
                  <a:lnTo>
                    <a:pt x="76" y="253"/>
                  </a:lnTo>
                  <a:lnTo>
                    <a:pt x="76" y="253"/>
                  </a:lnTo>
                  <a:lnTo>
                    <a:pt x="76" y="253"/>
                  </a:lnTo>
                  <a:lnTo>
                    <a:pt x="73" y="255"/>
                  </a:lnTo>
                  <a:lnTo>
                    <a:pt x="73" y="255"/>
                  </a:lnTo>
                  <a:lnTo>
                    <a:pt x="73" y="255"/>
                  </a:lnTo>
                  <a:lnTo>
                    <a:pt x="73" y="255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70" y="262"/>
                  </a:lnTo>
                  <a:lnTo>
                    <a:pt x="70" y="262"/>
                  </a:lnTo>
                  <a:lnTo>
                    <a:pt x="70" y="262"/>
                  </a:lnTo>
                  <a:lnTo>
                    <a:pt x="70" y="262"/>
                  </a:lnTo>
                  <a:lnTo>
                    <a:pt x="70" y="263"/>
                  </a:lnTo>
                  <a:lnTo>
                    <a:pt x="70" y="263"/>
                  </a:lnTo>
                  <a:lnTo>
                    <a:pt x="70" y="263"/>
                  </a:lnTo>
                  <a:lnTo>
                    <a:pt x="70" y="263"/>
                  </a:lnTo>
                  <a:lnTo>
                    <a:pt x="70" y="265"/>
                  </a:lnTo>
                  <a:lnTo>
                    <a:pt x="70" y="265"/>
                  </a:lnTo>
                  <a:lnTo>
                    <a:pt x="70" y="267"/>
                  </a:lnTo>
                  <a:lnTo>
                    <a:pt x="70" y="267"/>
                  </a:lnTo>
                  <a:lnTo>
                    <a:pt x="70" y="270"/>
                  </a:lnTo>
                  <a:lnTo>
                    <a:pt x="70" y="270"/>
                  </a:lnTo>
                  <a:lnTo>
                    <a:pt x="70" y="271"/>
                  </a:lnTo>
                  <a:lnTo>
                    <a:pt x="71" y="271"/>
                  </a:lnTo>
                  <a:lnTo>
                    <a:pt x="71" y="273"/>
                  </a:lnTo>
                  <a:lnTo>
                    <a:pt x="71" y="273"/>
                  </a:lnTo>
                  <a:lnTo>
                    <a:pt x="71" y="275"/>
                  </a:lnTo>
                  <a:lnTo>
                    <a:pt x="72" y="275"/>
                  </a:lnTo>
                  <a:lnTo>
                    <a:pt x="72" y="277"/>
                  </a:lnTo>
                  <a:lnTo>
                    <a:pt x="72" y="277"/>
                  </a:lnTo>
                  <a:lnTo>
                    <a:pt x="72" y="277"/>
                  </a:lnTo>
                  <a:lnTo>
                    <a:pt x="73" y="277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6" y="280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0"/>
                  </a:lnTo>
                  <a:lnTo>
                    <a:pt x="68" y="281"/>
                  </a:lnTo>
                  <a:lnTo>
                    <a:pt x="68" y="281"/>
                  </a:lnTo>
                  <a:lnTo>
                    <a:pt x="68" y="281"/>
                  </a:lnTo>
                  <a:lnTo>
                    <a:pt x="68" y="281"/>
                  </a:lnTo>
                  <a:lnTo>
                    <a:pt x="67" y="281"/>
                  </a:lnTo>
                  <a:lnTo>
                    <a:pt x="67" y="281"/>
                  </a:lnTo>
                  <a:lnTo>
                    <a:pt x="67" y="281"/>
                  </a:lnTo>
                  <a:lnTo>
                    <a:pt x="67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6"/>
                  </a:lnTo>
                  <a:lnTo>
                    <a:pt x="57" y="286"/>
                  </a:lnTo>
                  <a:lnTo>
                    <a:pt x="57" y="286"/>
                  </a:lnTo>
                  <a:lnTo>
                    <a:pt x="57" y="286"/>
                  </a:lnTo>
                  <a:lnTo>
                    <a:pt x="57" y="285"/>
                  </a:lnTo>
                  <a:lnTo>
                    <a:pt x="57" y="285"/>
                  </a:lnTo>
                  <a:lnTo>
                    <a:pt x="57" y="285"/>
                  </a:lnTo>
                  <a:lnTo>
                    <a:pt x="57" y="285"/>
                  </a:lnTo>
                  <a:lnTo>
                    <a:pt x="57" y="282"/>
                  </a:lnTo>
                  <a:lnTo>
                    <a:pt x="57" y="282"/>
                  </a:lnTo>
                  <a:lnTo>
                    <a:pt x="57" y="282"/>
                  </a:lnTo>
                  <a:lnTo>
                    <a:pt x="57" y="282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7" y="279"/>
                  </a:lnTo>
                  <a:lnTo>
                    <a:pt x="55" y="279"/>
                  </a:lnTo>
                  <a:lnTo>
                    <a:pt x="55" y="279"/>
                  </a:lnTo>
                  <a:lnTo>
                    <a:pt x="55" y="279"/>
                  </a:lnTo>
                  <a:lnTo>
                    <a:pt x="55" y="279"/>
                  </a:lnTo>
                  <a:lnTo>
                    <a:pt x="54" y="279"/>
                  </a:lnTo>
                  <a:lnTo>
                    <a:pt x="54" y="279"/>
                  </a:lnTo>
                  <a:lnTo>
                    <a:pt x="54" y="279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6"/>
                  </a:lnTo>
                  <a:lnTo>
                    <a:pt x="52" y="276"/>
                  </a:lnTo>
                  <a:lnTo>
                    <a:pt x="52" y="276"/>
                  </a:lnTo>
                  <a:lnTo>
                    <a:pt x="52" y="276"/>
                  </a:lnTo>
                  <a:lnTo>
                    <a:pt x="52" y="274"/>
                  </a:lnTo>
                  <a:lnTo>
                    <a:pt x="52" y="274"/>
                  </a:lnTo>
                  <a:lnTo>
                    <a:pt x="52" y="274"/>
                  </a:lnTo>
                  <a:lnTo>
                    <a:pt x="52" y="274"/>
                  </a:lnTo>
                  <a:lnTo>
                    <a:pt x="52" y="272"/>
                  </a:lnTo>
                  <a:lnTo>
                    <a:pt x="52" y="272"/>
                  </a:lnTo>
                  <a:lnTo>
                    <a:pt x="52" y="272"/>
                  </a:lnTo>
                  <a:lnTo>
                    <a:pt x="52" y="272"/>
                  </a:lnTo>
                  <a:lnTo>
                    <a:pt x="52" y="270"/>
                  </a:lnTo>
                  <a:lnTo>
                    <a:pt x="52" y="270"/>
                  </a:lnTo>
                  <a:lnTo>
                    <a:pt x="52" y="268"/>
                  </a:lnTo>
                  <a:lnTo>
                    <a:pt x="52" y="268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4"/>
                  </a:lnTo>
                  <a:lnTo>
                    <a:pt x="51" y="264"/>
                  </a:lnTo>
                  <a:lnTo>
                    <a:pt x="51" y="264"/>
                  </a:lnTo>
                  <a:lnTo>
                    <a:pt x="51" y="264"/>
                  </a:lnTo>
                  <a:lnTo>
                    <a:pt x="51" y="262"/>
                  </a:lnTo>
                  <a:lnTo>
                    <a:pt x="51" y="262"/>
                  </a:lnTo>
                  <a:lnTo>
                    <a:pt x="51" y="262"/>
                  </a:lnTo>
                  <a:lnTo>
                    <a:pt x="51" y="262"/>
                  </a:lnTo>
                  <a:lnTo>
                    <a:pt x="51" y="260"/>
                  </a:lnTo>
                  <a:lnTo>
                    <a:pt x="49" y="260"/>
                  </a:lnTo>
                  <a:lnTo>
                    <a:pt x="49" y="260"/>
                  </a:lnTo>
                  <a:lnTo>
                    <a:pt x="49" y="260"/>
                  </a:lnTo>
                  <a:lnTo>
                    <a:pt x="49" y="260"/>
                  </a:lnTo>
                  <a:lnTo>
                    <a:pt x="48" y="260"/>
                  </a:lnTo>
                  <a:lnTo>
                    <a:pt x="48" y="260"/>
                  </a:lnTo>
                  <a:lnTo>
                    <a:pt x="48" y="260"/>
                  </a:lnTo>
                  <a:lnTo>
                    <a:pt x="48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6"/>
                  </a:lnTo>
                  <a:lnTo>
                    <a:pt x="44" y="256"/>
                  </a:lnTo>
                  <a:lnTo>
                    <a:pt x="44" y="256"/>
                  </a:lnTo>
                  <a:lnTo>
                    <a:pt x="43" y="256"/>
                  </a:lnTo>
                  <a:lnTo>
                    <a:pt x="43" y="256"/>
                  </a:lnTo>
                  <a:lnTo>
                    <a:pt x="40" y="256"/>
                  </a:lnTo>
                  <a:lnTo>
                    <a:pt x="40" y="256"/>
                  </a:lnTo>
                  <a:lnTo>
                    <a:pt x="40" y="256"/>
                  </a:lnTo>
                  <a:lnTo>
                    <a:pt x="40" y="254"/>
                  </a:lnTo>
                  <a:lnTo>
                    <a:pt x="38" y="254"/>
                  </a:lnTo>
                  <a:lnTo>
                    <a:pt x="38" y="254"/>
                  </a:lnTo>
                  <a:lnTo>
                    <a:pt x="38" y="254"/>
                  </a:lnTo>
                  <a:lnTo>
                    <a:pt x="38" y="254"/>
                  </a:lnTo>
                  <a:lnTo>
                    <a:pt x="36" y="254"/>
                  </a:lnTo>
                  <a:lnTo>
                    <a:pt x="36" y="254"/>
                  </a:lnTo>
                  <a:lnTo>
                    <a:pt x="36" y="254"/>
                  </a:lnTo>
                  <a:lnTo>
                    <a:pt x="36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0"/>
                  </a:lnTo>
                  <a:lnTo>
                    <a:pt x="31" y="250"/>
                  </a:lnTo>
                  <a:lnTo>
                    <a:pt x="31" y="250"/>
                  </a:lnTo>
                  <a:lnTo>
                    <a:pt x="31" y="250"/>
                  </a:lnTo>
                  <a:lnTo>
                    <a:pt x="31" y="248"/>
                  </a:lnTo>
                  <a:lnTo>
                    <a:pt x="29" y="248"/>
                  </a:lnTo>
                  <a:lnTo>
                    <a:pt x="29" y="248"/>
                  </a:lnTo>
                  <a:lnTo>
                    <a:pt x="29" y="248"/>
                  </a:lnTo>
                  <a:lnTo>
                    <a:pt x="29" y="246"/>
                  </a:lnTo>
                  <a:lnTo>
                    <a:pt x="28" y="246"/>
                  </a:lnTo>
                  <a:lnTo>
                    <a:pt x="28" y="246"/>
                  </a:lnTo>
                  <a:lnTo>
                    <a:pt x="28" y="246"/>
                  </a:lnTo>
                  <a:lnTo>
                    <a:pt x="28" y="243"/>
                  </a:lnTo>
                  <a:lnTo>
                    <a:pt x="28" y="243"/>
                  </a:lnTo>
                  <a:lnTo>
                    <a:pt x="28" y="242"/>
                  </a:lnTo>
                  <a:lnTo>
                    <a:pt x="28" y="242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30" y="238"/>
                  </a:lnTo>
                  <a:lnTo>
                    <a:pt x="28" y="238"/>
                  </a:lnTo>
                  <a:lnTo>
                    <a:pt x="28" y="238"/>
                  </a:lnTo>
                  <a:lnTo>
                    <a:pt x="28" y="238"/>
                  </a:lnTo>
                  <a:lnTo>
                    <a:pt x="28" y="238"/>
                  </a:lnTo>
                  <a:lnTo>
                    <a:pt x="27" y="238"/>
                  </a:lnTo>
                  <a:lnTo>
                    <a:pt x="27" y="238"/>
                  </a:lnTo>
                  <a:lnTo>
                    <a:pt x="27" y="238"/>
                  </a:lnTo>
                  <a:lnTo>
                    <a:pt x="27" y="236"/>
                  </a:lnTo>
                  <a:lnTo>
                    <a:pt x="25" y="236"/>
                  </a:lnTo>
                  <a:lnTo>
                    <a:pt x="25" y="236"/>
                  </a:lnTo>
                  <a:lnTo>
                    <a:pt x="25" y="236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5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0"/>
                  </a:lnTo>
                  <a:lnTo>
                    <a:pt x="19" y="230"/>
                  </a:lnTo>
                  <a:lnTo>
                    <a:pt x="19" y="230"/>
                  </a:lnTo>
                  <a:lnTo>
                    <a:pt x="19" y="230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7"/>
                  </a:lnTo>
                  <a:lnTo>
                    <a:pt x="19" y="227"/>
                  </a:lnTo>
                  <a:lnTo>
                    <a:pt x="19" y="227"/>
                  </a:lnTo>
                  <a:lnTo>
                    <a:pt x="19" y="227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19" y="223"/>
                  </a:lnTo>
                  <a:lnTo>
                    <a:pt x="17" y="223"/>
                  </a:lnTo>
                  <a:lnTo>
                    <a:pt x="17" y="223"/>
                  </a:lnTo>
                  <a:lnTo>
                    <a:pt x="17" y="223"/>
                  </a:lnTo>
                  <a:lnTo>
                    <a:pt x="17" y="221"/>
                  </a:lnTo>
                  <a:lnTo>
                    <a:pt x="15" y="221"/>
                  </a:lnTo>
                  <a:lnTo>
                    <a:pt x="15" y="219"/>
                  </a:lnTo>
                  <a:lnTo>
                    <a:pt x="15" y="219"/>
                  </a:lnTo>
                  <a:lnTo>
                    <a:pt x="15" y="217"/>
                  </a:lnTo>
                  <a:lnTo>
                    <a:pt x="13" y="217"/>
                  </a:lnTo>
                  <a:lnTo>
                    <a:pt x="13" y="217"/>
                  </a:lnTo>
                  <a:lnTo>
                    <a:pt x="13" y="217"/>
                  </a:lnTo>
                  <a:lnTo>
                    <a:pt x="13" y="215"/>
                  </a:lnTo>
                  <a:lnTo>
                    <a:pt x="13" y="215"/>
                  </a:lnTo>
                  <a:lnTo>
                    <a:pt x="13" y="213"/>
                  </a:lnTo>
                  <a:lnTo>
                    <a:pt x="13" y="213"/>
                  </a:lnTo>
                  <a:lnTo>
                    <a:pt x="13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09"/>
                  </a:lnTo>
                  <a:lnTo>
                    <a:pt x="8" y="209"/>
                  </a:lnTo>
                  <a:lnTo>
                    <a:pt x="8" y="207"/>
                  </a:lnTo>
                  <a:lnTo>
                    <a:pt x="8" y="207"/>
                  </a:lnTo>
                  <a:lnTo>
                    <a:pt x="8" y="205"/>
                  </a:lnTo>
                  <a:lnTo>
                    <a:pt x="6" y="205"/>
                  </a:lnTo>
                  <a:lnTo>
                    <a:pt x="6" y="203"/>
                  </a:lnTo>
                  <a:lnTo>
                    <a:pt x="6" y="203"/>
                  </a:lnTo>
                  <a:lnTo>
                    <a:pt x="6" y="201"/>
                  </a:lnTo>
                  <a:lnTo>
                    <a:pt x="5" y="201"/>
                  </a:lnTo>
                  <a:lnTo>
                    <a:pt x="5" y="199"/>
                  </a:lnTo>
                  <a:lnTo>
                    <a:pt x="5" y="199"/>
                  </a:lnTo>
                  <a:lnTo>
                    <a:pt x="5" y="197"/>
                  </a:lnTo>
                  <a:lnTo>
                    <a:pt x="5" y="197"/>
                  </a:lnTo>
                  <a:lnTo>
                    <a:pt x="5" y="195"/>
                  </a:lnTo>
                  <a:lnTo>
                    <a:pt x="5" y="193"/>
                  </a:lnTo>
                  <a:lnTo>
                    <a:pt x="8" y="191"/>
                  </a:lnTo>
                  <a:lnTo>
                    <a:pt x="7" y="191"/>
                  </a:lnTo>
                  <a:lnTo>
                    <a:pt x="7" y="191"/>
                  </a:lnTo>
                  <a:lnTo>
                    <a:pt x="7" y="191"/>
                  </a:lnTo>
                  <a:lnTo>
                    <a:pt x="7" y="190"/>
                  </a:lnTo>
                  <a:lnTo>
                    <a:pt x="7" y="190"/>
                  </a:lnTo>
                  <a:lnTo>
                    <a:pt x="7" y="190"/>
                  </a:lnTo>
                  <a:lnTo>
                    <a:pt x="7" y="190"/>
                  </a:lnTo>
                  <a:lnTo>
                    <a:pt x="7" y="188"/>
                  </a:lnTo>
                  <a:lnTo>
                    <a:pt x="7" y="188"/>
                  </a:lnTo>
                  <a:lnTo>
                    <a:pt x="7" y="188"/>
                  </a:lnTo>
                  <a:lnTo>
                    <a:pt x="7" y="188"/>
                  </a:lnTo>
                  <a:lnTo>
                    <a:pt x="7" y="185"/>
                  </a:lnTo>
                  <a:lnTo>
                    <a:pt x="7" y="185"/>
                  </a:lnTo>
                  <a:lnTo>
                    <a:pt x="7" y="185"/>
                  </a:lnTo>
                  <a:lnTo>
                    <a:pt x="7" y="185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0"/>
                  </a:lnTo>
                  <a:lnTo>
                    <a:pt x="9" y="180"/>
                  </a:lnTo>
                  <a:lnTo>
                    <a:pt x="9" y="180"/>
                  </a:lnTo>
                  <a:lnTo>
                    <a:pt x="9" y="180"/>
                  </a:lnTo>
                  <a:lnTo>
                    <a:pt x="9" y="178"/>
                  </a:lnTo>
                  <a:lnTo>
                    <a:pt x="9" y="178"/>
                  </a:lnTo>
                  <a:lnTo>
                    <a:pt x="9" y="178"/>
                  </a:lnTo>
                  <a:lnTo>
                    <a:pt x="9" y="178"/>
                  </a:lnTo>
                  <a:lnTo>
                    <a:pt x="9" y="176"/>
                  </a:lnTo>
                  <a:lnTo>
                    <a:pt x="7" y="176"/>
                  </a:lnTo>
                  <a:lnTo>
                    <a:pt x="7" y="176"/>
                  </a:lnTo>
                  <a:lnTo>
                    <a:pt x="7" y="176"/>
                  </a:lnTo>
                  <a:lnTo>
                    <a:pt x="7" y="176"/>
                  </a:lnTo>
                  <a:lnTo>
                    <a:pt x="6" y="176"/>
                  </a:lnTo>
                  <a:lnTo>
                    <a:pt x="6" y="176"/>
                  </a:lnTo>
                  <a:lnTo>
                    <a:pt x="6" y="176"/>
                  </a:lnTo>
                  <a:lnTo>
                    <a:pt x="6" y="174"/>
                  </a:lnTo>
                  <a:lnTo>
                    <a:pt x="5" y="174"/>
                  </a:lnTo>
                  <a:lnTo>
                    <a:pt x="5" y="174"/>
                  </a:lnTo>
                  <a:lnTo>
                    <a:pt x="5" y="174"/>
                  </a:lnTo>
                  <a:lnTo>
                    <a:pt x="5" y="173"/>
                  </a:lnTo>
                  <a:lnTo>
                    <a:pt x="5" y="173"/>
                  </a:lnTo>
                  <a:lnTo>
                    <a:pt x="5" y="173"/>
                  </a:lnTo>
                  <a:lnTo>
                    <a:pt x="5" y="173"/>
                  </a:lnTo>
                  <a:lnTo>
                    <a:pt x="5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2" y="171"/>
                  </a:lnTo>
                  <a:lnTo>
                    <a:pt x="2" y="171"/>
                  </a:lnTo>
                  <a:lnTo>
                    <a:pt x="2" y="171"/>
                  </a:lnTo>
                  <a:lnTo>
                    <a:pt x="2" y="169"/>
                  </a:lnTo>
                  <a:lnTo>
                    <a:pt x="1" y="169"/>
                  </a:lnTo>
                  <a:lnTo>
                    <a:pt x="1" y="166"/>
                  </a:lnTo>
                  <a:lnTo>
                    <a:pt x="1" y="166"/>
                  </a:lnTo>
                  <a:lnTo>
                    <a:pt x="1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5" y="151"/>
                  </a:lnTo>
                  <a:lnTo>
                    <a:pt x="5" y="151"/>
                  </a:lnTo>
                  <a:lnTo>
                    <a:pt x="5" y="151"/>
                  </a:lnTo>
                  <a:lnTo>
                    <a:pt x="5" y="151"/>
                  </a:lnTo>
                  <a:lnTo>
                    <a:pt x="5" y="149"/>
                  </a:lnTo>
                  <a:lnTo>
                    <a:pt x="5" y="149"/>
                  </a:lnTo>
                  <a:lnTo>
                    <a:pt x="5" y="149"/>
                  </a:lnTo>
                  <a:lnTo>
                    <a:pt x="5" y="149"/>
                  </a:lnTo>
                  <a:lnTo>
                    <a:pt x="6" y="147"/>
                  </a:lnTo>
                  <a:lnTo>
                    <a:pt x="6" y="147"/>
                  </a:lnTo>
                  <a:lnTo>
                    <a:pt x="6" y="147"/>
                  </a:lnTo>
                  <a:lnTo>
                    <a:pt x="6" y="147"/>
                  </a:lnTo>
                  <a:lnTo>
                    <a:pt x="6" y="145"/>
                  </a:lnTo>
                  <a:lnTo>
                    <a:pt x="6" y="145"/>
                  </a:lnTo>
                  <a:lnTo>
                    <a:pt x="6" y="143"/>
                  </a:lnTo>
                  <a:lnTo>
                    <a:pt x="6" y="143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7" y="130"/>
                  </a:lnTo>
                  <a:lnTo>
                    <a:pt x="6" y="130"/>
                  </a:lnTo>
                  <a:lnTo>
                    <a:pt x="6" y="128"/>
                  </a:lnTo>
                  <a:lnTo>
                    <a:pt x="6" y="126"/>
                  </a:lnTo>
                  <a:lnTo>
                    <a:pt x="6" y="123"/>
                  </a:lnTo>
                  <a:lnTo>
                    <a:pt x="6" y="121"/>
                  </a:lnTo>
                  <a:lnTo>
                    <a:pt x="6" y="119"/>
                  </a:lnTo>
                  <a:lnTo>
                    <a:pt x="6" y="117"/>
                  </a:lnTo>
                  <a:lnTo>
                    <a:pt x="7" y="115"/>
                  </a:lnTo>
                  <a:lnTo>
                    <a:pt x="7" y="113"/>
                  </a:lnTo>
                  <a:lnTo>
                    <a:pt x="7" y="111"/>
                  </a:lnTo>
                  <a:lnTo>
                    <a:pt x="7" y="109"/>
                  </a:lnTo>
                  <a:lnTo>
                    <a:pt x="7" y="106"/>
                  </a:lnTo>
                  <a:lnTo>
                    <a:pt x="5" y="104"/>
                  </a:lnTo>
                  <a:lnTo>
                    <a:pt x="5" y="102"/>
                  </a:lnTo>
                  <a:lnTo>
                    <a:pt x="5" y="100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88"/>
                  </a:lnTo>
                  <a:lnTo>
                    <a:pt x="10" y="87"/>
                  </a:lnTo>
                  <a:lnTo>
                    <a:pt x="10" y="85"/>
                  </a:lnTo>
                  <a:lnTo>
                    <a:pt x="10" y="83"/>
                  </a:lnTo>
                  <a:lnTo>
                    <a:pt x="13" y="81"/>
                  </a:lnTo>
                  <a:lnTo>
                    <a:pt x="13" y="79"/>
                  </a:lnTo>
                  <a:lnTo>
                    <a:pt x="14" y="77"/>
                  </a:lnTo>
                  <a:lnTo>
                    <a:pt x="14" y="75"/>
                  </a:lnTo>
                  <a:lnTo>
                    <a:pt x="15" y="73"/>
                  </a:lnTo>
                  <a:lnTo>
                    <a:pt x="15" y="72"/>
                  </a:lnTo>
                  <a:lnTo>
                    <a:pt x="16" y="70"/>
                  </a:lnTo>
                  <a:lnTo>
                    <a:pt x="16" y="68"/>
                  </a:lnTo>
                  <a:lnTo>
                    <a:pt x="19" y="65"/>
                  </a:lnTo>
                  <a:lnTo>
                    <a:pt x="19" y="63"/>
                  </a:lnTo>
                  <a:lnTo>
                    <a:pt x="20" y="61"/>
                  </a:lnTo>
                  <a:lnTo>
                    <a:pt x="20" y="59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49"/>
                  </a:lnTo>
                  <a:lnTo>
                    <a:pt x="24" y="49"/>
                  </a:lnTo>
                  <a:lnTo>
                    <a:pt x="25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广东">
              <a:hlinkClick r:id="" action="ppaction://macro?name=Slide1.广东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311550" y="5495077"/>
              <a:ext cx="1162552" cy="1016602"/>
            </a:xfrm>
            <a:custGeom>
              <a:avLst/>
              <a:gdLst>
                <a:gd name="T0" fmla="*/ 161 w 548"/>
                <a:gd name="T1" fmla="*/ 65 h 455"/>
                <a:gd name="T2" fmla="*/ 168 w 548"/>
                <a:gd name="T3" fmla="*/ 36 h 455"/>
                <a:gd name="T4" fmla="*/ 219 w 548"/>
                <a:gd name="T5" fmla="*/ 52 h 455"/>
                <a:gd name="T6" fmla="*/ 216 w 548"/>
                <a:gd name="T7" fmla="*/ 28 h 455"/>
                <a:gd name="T8" fmla="*/ 238 w 548"/>
                <a:gd name="T9" fmla="*/ 2 h 455"/>
                <a:gd name="T10" fmla="*/ 294 w 548"/>
                <a:gd name="T11" fmla="*/ 0 h 455"/>
                <a:gd name="T12" fmla="*/ 344 w 548"/>
                <a:gd name="T13" fmla="*/ 4 h 455"/>
                <a:gd name="T14" fmla="*/ 340 w 548"/>
                <a:gd name="T15" fmla="*/ 32 h 455"/>
                <a:gd name="T16" fmla="*/ 322 w 548"/>
                <a:gd name="T17" fmla="*/ 67 h 455"/>
                <a:gd name="T18" fmla="*/ 406 w 548"/>
                <a:gd name="T19" fmla="*/ 45 h 455"/>
                <a:gd name="T20" fmla="*/ 440 w 548"/>
                <a:gd name="T21" fmla="*/ 52 h 455"/>
                <a:gd name="T22" fmla="*/ 435 w 548"/>
                <a:gd name="T23" fmla="*/ 26 h 455"/>
                <a:gd name="T24" fmla="*/ 492 w 548"/>
                <a:gd name="T25" fmla="*/ 43 h 455"/>
                <a:gd name="T26" fmla="*/ 525 w 548"/>
                <a:gd name="T27" fmla="*/ 67 h 455"/>
                <a:gd name="T28" fmla="*/ 532 w 548"/>
                <a:gd name="T29" fmla="*/ 127 h 455"/>
                <a:gd name="T30" fmla="*/ 507 w 548"/>
                <a:gd name="T31" fmla="*/ 154 h 455"/>
                <a:gd name="T32" fmla="*/ 460 w 548"/>
                <a:gd name="T33" fmla="*/ 195 h 455"/>
                <a:gd name="T34" fmla="*/ 436 w 548"/>
                <a:gd name="T35" fmla="*/ 203 h 455"/>
                <a:gd name="T36" fmla="*/ 426 w 548"/>
                <a:gd name="T37" fmla="*/ 207 h 455"/>
                <a:gd name="T38" fmla="*/ 386 w 548"/>
                <a:gd name="T39" fmla="*/ 221 h 455"/>
                <a:gd name="T40" fmla="*/ 358 w 548"/>
                <a:gd name="T41" fmla="*/ 224 h 455"/>
                <a:gd name="T42" fmla="*/ 283 w 548"/>
                <a:gd name="T43" fmla="*/ 214 h 455"/>
                <a:gd name="T44" fmla="*/ 293 w 548"/>
                <a:gd name="T45" fmla="*/ 267 h 455"/>
                <a:gd name="T46" fmla="*/ 246 w 548"/>
                <a:gd name="T47" fmla="*/ 302 h 455"/>
                <a:gd name="T48" fmla="*/ 198 w 548"/>
                <a:gd name="T49" fmla="*/ 316 h 455"/>
                <a:gd name="T50" fmla="*/ 142 w 548"/>
                <a:gd name="T51" fmla="*/ 338 h 455"/>
                <a:gd name="T52" fmla="*/ 54 w 548"/>
                <a:gd name="T53" fmla="*/ 380 h 455"/>
                <a:gd name="T54" fmla="*/ 67 w 548"/>
                <a:gd name="T55" fmla="*/ 438 h 455"/>
                <a:gd name="T56" fmla="*/ 26 w 548"/>
                <a:gd name="T57" fmla="*/ 453 h 455"/>
                <a:gd name="T58" fmla="*/ 5 w 548"/>
                <a:gd name="T59" fmla="*/ 372 h 455"/>
                <a:gd name="T60" fmla="*/ 24 w 548"/>
                <a:gd name="T61" fmla="*/ 325 h 455"/>
                <a:gd name="T62" fmla="*/ 46 w 548"/>
                <a:gd name="T63" fmla="*/ 303 h 455"/>
                <a:gd name="T64" fmla="*/ 74 w 548"/>
                <a:gd name="T65" fmla="*/ 265 h 455"/>
                <a:gd name="T66" fmla="*/ 115 w 548"/>
                <a:gd name="T67" fmla="*/ 187 h 455"/>
                <a:gd name="T68" fmla="*/ 146 w 548"/>
                <a:gd name="T69" fmla="*/ 128 h 455"/>
                <a:gd name="T70" fmla="*/ 146 w 548"/>
                <a:gd name="T71" fmla="*/ 77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48" h="455">
                  <a:moveTo>
                    <a:pt x="146" y="77"/>
                  </a:moveTo>
                  <a:lnTo>
                    <a:pt x="161" y="65"/>
                  </a:lnTo>
                  <a:lnTo>
                    <a:pt x="161" y="43"/>
                  </a:lnTo>
                  <a:lnTo>
                    <a:pt x="168" y="36"/>
                  </a:lnTo>
                  <a:lnTo>
                    <a:pt x="187" y="38"/>
                  </a:lnTo>
                  <a:lnTo>
                    <a:pt x="219" y="52"/>
                  </a:lnTo>
                  <a:lnTo>
                    <a:pt x="224" y="41"/>
                  </a:lnTo>
                  <a:lnTo>
                    <a:pt x="216" y="28"/>
                  </a:lnTo>
                  <a:lnTo>
                    <a:pt x="219" y="19"/>
                  </a:lnTo>
                  <a:lnTo>
                    <a:pt x="238" y="2"/>
                  </a:lnTo>
                  <a:lnTo>
                    <a:pt x="274" y="12"/>
                  </a:lnTo>
                  <a:lnTo>
                    <a:pt x="294" y="0"/>
                  </a:lnTo>
                  <a:lnTo>
                    <a:pt x="309" y="14"/>
                  </a:lnTo>
                  <a:lnTo>
                    <a:pt x="344" y="4"/>
                  </a:lnTo>
                  <a:lnTo>
                    <a:pt x="350" y="18"/>
                  </a:lnTo>
                  <a:lnTo>
                    <a:pt x="340" y="32"/>
                  </a:lnTo>
                  <a:lnTo>
                    <a:pt x="322" y="60"/>
                  </a:lnTo>
                  <a:lnTo>
                    <a:pt x="322" y="67"/>
                  </a:lnTo>
                  <a:lnTo>
                    <a:pt x="332" y="74"/>
                  </a:lnTo>
                  <a:lnTo>
                    <a:pt x="406" y="45"/>
                  </a:lnTo>
                  <a:lnTo>
                    <a:pt x="433" y="60"/>
                  </a:lnTo>
                  <a:lnTo>
                    <a:pt x="440" y="52"/>
                  </a:lnTo>
                  <a:lnTo>
                    <a:pt x="433" y="36"/>
                  </a:lnTo>
                  <a:lnTo>
                    <a:pt x="435" y="26"/>
                  </a:lnTo>
                  <a:lnTo>
                    <a:pt x="483" y="36"/>
                  </a:lnTo>
                  <a:lnTo>
                    <a:pt x="492" y="43"/>
                  </a:lnTo>
                  <a:lnTo>
                    <a:pt x="506" y="41"/>
                  </a:lnTo>
                  <a:lnTo>
                    <a:pt x="525" y="67"/>
                  </a:lnTo>
                  <a:lnTo>
                    <a:pt x="547" y="115"/>
                  </a:lnTo>
                  <a:lnTo>
                    <a:pt x="532" y="127"/>
                  </a:lnTo>
                  <a:lnTo>
                    <a:pt x="520" y="150"/>
                  </a:lnTo>
                  <a:lnTo>
                    <a:pt x="507" y="154"/>
                  </a:lnTo>
                  <a:lnTo>
                    <a:pt x="497" y="177"/>
                  </a:lnTo>
                  <a:lnTo>
                    <a:pt x="460" y="195"/>
                  </a:lnTo>
                  <a:lnTo>
                    <a:pt x="446" y="187"/>
                  </a:lnTo>
                  <a:lnTo>
                    <a:pt x="436" y="203"/>
                  </a:lnTo>
                  <a:lnTo>
                    <a:pt x="436" y="207"/>
                  </a:lnTo>
                  <a:lnTo>
                    <a:pt x="426" y="207"/>
                  </a:lnTo>
                  <a:lnTo>
                    <a:pt x="405" y="207"/>
                  </a:lnTo>
                  <a:lnTo>
                    <a:pt x="386" y="221"/>
                  </a:lnTo>
                  <a:lnTo>
                    <a:pt x="373" y="213"/>
                  </a:lnTo>
                  <a:lnTo>
                    <a:pt x="358" y="224"/>
                  </a:lnTo>
                  <a:lnTo>
                    <a:pt x="317" y="241"/>
                  </a:lnTo>
                  <a:lnTo>
                    <a:pt x="283" y="214"/>
                  </a:lnTo>
                  <a:lnTo>
                    <a:pt x="280" y="236"/>
                  </a:lnTo>
                  <a:lnTo>
                    <a:pt x="293" y="267"/>
                  </a:lnTo>
                  <a:lnTo>
                    <a:pt x="262" y="279"/>
                  </a:lnTo>
                  <a:lnTo>
                    <a:pt x="246" y="302"/>
                  </a:lnTo>
                  <a:lnTo>
                    <a:pt x="214" y="309"/>
                  </a:lnTo>
                  <a:lnTo>
                    <a:pt x="198" y="316"/>
                  </a:lnTo>
                  <a:lnTo>
                    <a:pt x="165" y="316"/>
                  </a:lnTo>
                  <a:lnTo>
                    <a:pt x="142" y="338"/>
                  </a:lnTo>
                  <a:lnTo>
                    <a:pt x="83" y="359"/>
                  </a:lnTo>
                  <a:lnTo>
                    <a:pt x="54" y="380"/>
                  </a:lnTo>
                  <a:lnTo>
                    <a:pt x="40" y="394"/>
                  </a:lnTo>
                  <a:lnTo>
                    <a:pt x="67" y="438"/>
                  </a:lnTo>
                  <a:lnTo>
                    <a:pt x="48" y="454"/>
                  </a:lnTo>
                  <a:lnTo>
                    <a:pt x="26" y="453"/>
                  </a:lnTo>
                  <a:lnTo>
                    <a:pt x="0" y="406"/>
                  </a:lnTo>
                  <a:lnTo>
                    <a:pt x="5" y="372"/>
                  </a:lnTo>
                  <a:lnTo>
                    <a:pt x="5" y="356"/>
                  </a:lnTo>
                  <a:lnTo>
                    <a:pt x="24" y="325"/>
                  </a:lnTo>
                  <a:lnTo>
                    <a:pt x="48" y="319"/>
                  </a:lnTo>
                  <a:lnTo>
                    <a:pt x="46" y="303"/>
                  </a:lnTo>
                  <a:lnTo>
                    <a:pt x="71" y="293"/>
                  </a:lnTo>
                  <a:lnTo>
                    <a:pt x="74" y="265"/>
                  </a:lnTo>
                  <a:lnTo>
                    <a:pt x="117" y="231"/>
                  </a:lnTo>
                  <a:lnTo>
                    <a:pt x="115" y="187"/>
                  </a:lnTo>
                  <a:lnTo>
                    <a:pt x="147" y="144"/>
                  </a:lnTo>
                  <a:lnTo>
                    <a:pt x="146" y="128"/>
                  </a:lnTo>
                  <a:lnTo>
                    <a:pt x="157" y="112"/>
                  </a:lnTo>
                  <a:lnTo>
                    <a:pt x="146" y="77"/>
                  </a:lnTo>
                  <a:lnTo>
                    <a:pt x="146" y="7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广西">
              <a:hlinkClick r:id="" action="ppaction://macro?name=Slide1.广西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453853" y="5354660"/>
              <a:ext cx="1195393" cy="898306"/>
            </a:xfrm>
            <a:custGeom>
              <a:avLst/>
              <a:gdLst>
                <a:gd name="T0" fmla="*/ 26 w 568"/>
                <a:gd name="T1" fmla="*/ 159 h 410"/>
                <a:gd name="T2" fmla="*/ 63 w 568"/>
                <a:gd name="T3" fmla="*/ 141 h 410"/>
                <a:gd name="T4" fmla="*/ 122 w 568"/>
                <a:gd name="T5" fmla="*/ 157 h 410"/>
                <a:gd name="T6" fmla="*/ 134 w 568"/>
                <a:gd name="T7" fmla="*/ 131 h 410"/>
                <a:gd name="T8" fmla="*/ 216 w 568"/>
                <a:gd name="T9" fmla="*/ 99 h 410"/>
                <a:gd name="T10" fmla="*/ 283 w 568"/>
                <a:gd name="T11" fmla="*/ 81 h 410"/>
                <a:gd name="T12" fmla="*/ 311 w 568"/>
                <a:gd name="T13" fmla="*/ 88 h 410"/>
                <a:gd name="T14" fmla="*/ 334 w 568"/>
                <a:gd name="T15" fmla="*/ 71 h 410"/>
                <a:gd name="T16" fmla="*/ 342 w 568"/>
                <a:gd name="T17" fmla="*/ 55 h 410"/>
                <a:gd name="T18" fmla="*/ 370 w 568"/>
                <a:gd name="T19" fmla="*/ 35 h 410"/>
                <a:gd name="T20" fmla="*/ 407 w 568"/>
                <a:gd name="T21" fmla="*/ 15 h 410"/>
                <a:gd name="T22" fmla="*/ 423 w 568"/>
                <a:gd name="T23" fmla="*/ 33 h 410"/>
                <a:gd name="T24" fmla="*/ 458 w 568"/>
                <a:gd name="T25" fmla="*/ 7 h 410"/>
                <a:gd name="T26" fmla="*/ 495 w 568"/>
                <a:gd name="T27" fmla="*/ 7 h 410"/>
                <a:gd name="T28" fmla="*/ 514 w 568"/>
                <a:gd name="T29" fmla="*/ 37 h 410"/>
                <a:gd name="T30" fmla="*/ 492 w 568"/>
                <a:gd name="T31" fmla="*/ 90 h 410"/>
                <a:gd name="T32" fmla="*/ 492 w 568"/>
                <a:gd name="T33" fmla="*/ 114 h 410"/>
                <a:gd name="T34" fmla="*/ 529 w 568"/>
                <a:gd name="T35" fmla="*/ 133 h 410"/>
                <a:gd name="T36" fmla="*/ 556 w 568"/>
                <a:gd name="T37" fmla="*/ 124 h 410"/>
                <a:gd name="T38" fmla="*/ 556 w 568"/>
                <a:gd name="T39" fmla="*/ 175 h 410"/>
                <a:gd name="T40" fmla="*/ 525 w 568"/>
                <a:gd name="T41" fmla="*/ 234 h 410"/>
                <a:gd name="T42" fmla="*/ 484 w 568"/>
                <a:gd name="T43" fmla="*/ 312 h 410"/>
                <a:gd name="T44" fmla="*/ 456 w 568"/>
                <a:gd name="T45" fmla="*/ 350 h 410"/>
                <a:gd name="T46" fmla="*/ 434 w 568"/>
                <a:gd name="T47" fmla="*/ 372 h 410"/>
                <a:gd name="T48" fmla="*/ 368 w 568"/>
                <a:gd name="T49" fmla="*/ 409 h 410"/>
                <a:gd name="T50" fmla="*/ 317 w 568"/>
                <a:gd name="T51" fmla="*/ 380 h 410"/>
                <a:gd name="T52" fmla="*/ 264 w 568"/>
                <a:gd name="T53" fmla="*/ 408 h 410"/>
                <a:gd name="T54" fmla="*/ 178 w 568"/>
                <a:gd name="T55" fmla="*/ 376 h 410"/>
                <a:gd name="T56" fmla="*/ 182 w 568"/>
                <a:gd name="T57" fmla="*/ 317 h 410"/>
                <a:gd name="T58" fmla="*/ 142 w 568"/>
                <a:gd name="T59" fmla="*/ 304 h 410"/>
                <a:gd name="T60" fmla="*/ 114 w 568"/>
                <a:gd name="T61" fmla="*/ 304 h 410"/>
                <a:gd name="T62" fmla="*/ 98 w 568"/>
                <a:gd name="T63" fmla="*/ 261 h 410"/>
                <a:gd name="T64" fmla="*/ 124 w 568"/>
                <a:gd name="T65" fmla="*/ 254 h 410"/>
                <a:gd name="T66" fmla="*/ 122 w 568"/>
                <a:gd name="T67" fmla="*/ 218 h 410"/>
                <a:gd name="T68" fmla="*/ 48 w 568"/>
                <a:gd name="T69" fmla="*/ 188 h 410"/>
                <a:gd name="T70" fmla="*/ 13 w 568"/>
                <a:gd name="T71" fmla="*/ 188 h 410"/>
                <a:gd name="T72" fmla="*/ 2 w 568"/>
                <a:gd name="T73" fmla="*/ 157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8" h="410">
                  <a:moveTo>
                    <a:pt x="2" y="157"/>
                  </a:moveTo>
                  <a:lnTo>
                    <a:pt x="26" y="159"/>
                  </a:lnTo>
                  <a:lnTo>
                    <a:pt x="52" y="135"/>
                  </a:lnTo>
                  <a:lnTo>
                    <a:pt x="63" y="141"/>
                  </a:lnTo>
                  <a:lnTo>
                    <a:pt x="114" y="162"/>
                  </a:lnTo>
                  <a:lnTo>
                    <a:pt x="122" y="157"/>
                  </a:lnTo>
                  <a:lnTo>
                    <a:pt x="124" y="140"/>
                  </a:lnTo>
                  <a:lnTo>
                    <a:pt x="134" y="131"/>
                  </a:lnTo>
                  <a:lnTo>
                    <a:pt x="204" y="85"/>
                  </a:lnTo>
                  <a:lnTo>
                    <a:pt x="216" y="99"/>
                  </a:lnTo>
                  <a:lnTo>
                    <a:pt x="259" y="112"/>
                  </a:lnTo>
                  <a:lnTo>
                    <a:pt x="283" y="81"/>
                  </a:lnTo>
                  <a:lnTo>
                    <a:pt x="294" y="88"/>
                  </a:lnTo>
                  <a:lnTo>
                    <a:pt x="311" y="88"/>
                  </a:lnTo>
                  <a:lnTo>
                    <a:pt x="311" y="79"/>
                  </a:lnTo>
                  <a:lnTo>
                    <a:pt x="334" y="71"/>
                  </a:lnTo>
                  <a:lnTo>
                    <a:pt x="334" y="65"/>
                  </a:lnTo>
                  <a:lnTo>
                    <a:pt x="342" y="55"/>
                  </a:lnTo>
                  <a:lnTo>
                    <a:pt x="347" y="56"/>
                  </a:lnTo>
                  <a:lnTo>
                    <a:pt x="370" y="35"/>
                  </a:lnTo>
                  <a:lnTo>
                    <a:pt x="389" y="39"/>
                  </a:lnTo>
                  <a:lnTo>
                    <a:pt x="407" y="15"/>
                  </a:lnTo>
                  <a:lnTo>
                    <a:pt x="415" y="35"/>
                  </a:lnTo>
                  <a:lnTo>
                    <a:pt x="423" y="33"/>
                  </a:lnTo>
                  <a:lnTo>
                    <a:pt x="452" y="6"/>
                  </a:lnTo>
                  <a:lnTo>
                    <a:pt x="458" y="7"/>
                  </a:lnTo>
                  <a:lnTo>
                    <a:pt x="472" y="0"/>
                  </a:lnTo>
                  <a:lnTo>
                    <a:pt x="495" y="7"/>
                  </a:lnTo>
                  <a:lnTo>
                    <a:pt x="495" y="33"/>
                  </a:lnTo>
                  <a:lnTo>
                    <a:pt x="514" y="37"/>
                  </a:lnTo>
                  <a:lnTo>
                    <a:pt x="509" y="63"/>
                  </a:lnTo>
                  <a:lnTo>
                    <a:pt x="492" y="90"/>
                  </a:lnTo>
                  <a:lnTo>
                    <a:pt x="484" y="114"/>
                  </a:lnTo>
                  <a:lnTo>
                    <a:pt x="492" y="114"/>
                  </a:lnTo>
                  <a:lnTo>
                    <a:pt x="511" y="95"/>
                  </a:lnTo>
                  <a:lnTo>
                    <a:pt x="529" y="133"/>
                  </a:lnTo>
                  <a:lnTo>
                    <a:pt x="542" y="124"/>
                  </a:lnTo>
                  <a:lnTo>
                    <a:pt x="556" y="124"/>
                  </a:lnTo>
                  <a:lnTo>
                    <a:pt x="567" y="159"/>
                  </a:lnTo>
                  <a:lnTo>
                    <a:pt x="556" y="175"/>
                  </a:lnTo>
                  <a:lnTo>
                    <a:pt x="557" y="191"/>
                  </a:lnTo>
                  <a:lnTo>
                    <a:pt x="525" y="234"/>
                  </a:lnTo>
                  <a:lnTo>
                    <a:pt x="527" y="278"/>
                  </a:lnTo>
                  <a:lnTo>
                    <a:pt x="484" y="312"/>
                  </a:lnTo>
                  <a:lnTo>
                    <a:pt x="481" y="340"/>
                  </a:lnTo>
                  <a:lnTo>
                    <a:pt x="456" y="350"/>
                  </a:lnTo>
                  <a:lnTo>
                    <a:pt x="458" y="366"/>
                  </a:lnTo>
                  <a:lnTo>
                    <a:pt x="434" y="372"/>
                  </a:lnTo>
                  <a:lnTo>
                    <a:pt x="415" y="403"/>
                  </a:lnTo>
                  <a:lnTo>
                    <a:pt x="368" y="409"/>
                  </a:lnTo>
                  <a:lnTo>
                    <a:pt x="342" y="390"/>
                  </a:lnTo>
                  <a:lnTo>
                    <a:pt x="317" y="380"/>
                  </a:lnTo>
                  <a:lnTo>
                    <a:pt x="289" y="406"/>
                  </a:lnTo>
                  <a:lnTo>
                    <a:pt x="264" y="408"/>
                  </a:lnTo>
                  <a:lnTo>
                    <a:pt x="236" y="409"/>
                  </a:lnTo>
                  <a:lnTo>
                    <a:pt x="178" y="376"/>
                  </a:lnTo>
                  <a:lnTo>
                    <a:pt x="167" y="347"/>
                  </a:lnTo>
                  <a:lnTo>
                    <a:pt x="182" y="317"/>
                  </a:lnTo>
                  <a:lnTo>
                    <a:pt x="164" y="304"/>
                  </a:lnTo>
                  <a:lnTo>
                    <a:pt x="142" y="304"/>
                  </a:lnTo>
                  <a:lnTo>
                    <a:pt x="137" y="299"/>
                  </a:lnTo>
                  <a:lnTo>
                    <a:pt x="114" y="304"/>
                  </a:lnTo>
                  <a:lnTo>
                    <a:pt x="89" y="288"/>
                  </a:lnTo>
                  <a:lnTo>
                    <a:pt x="98" y="261"/>
                  </a:lnTo>
                  <a:lnTo>
                    <a:pt x="117" y="260"/>
                  </a:lnTo>
                  <a:lnTo>
                    <a:pt x="124" y="254"/>
                  </a:lnTo>
                  <a:lnTo>
                    <a:pt x="130" y="231"/>
                  </a:lnTo>
                  <a:lnTo>
                    <a:pt x="122" y="218"/>
                  </a:lnTo>
                  <a:lnTo>
                    <a:pt x="58" y="206"/>
                  </a:lnTo>
                  <a:lnTo>
                    <a:pt x="48" y="188"/>
                  </a:lnTo>
                  <a:lnTo>
                    <a:pt x="29" y="188"/>
                  </a:lnTo>
                  <a:lnTo>
                    <a:pt x="13" y="188"/>
                  </a:lnTo>
                  <a:lnTo>
                    <a:pt x="0" y="167"/>
                  </a:lnTo>
                  <a:lnTo>
                    <a:pt x="2" y="157"/>
                  </a:lnTo>
                  <a:lnTo>
                    <a:pt x="2" y="15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福建">
              <a:hlinkClick r:id="" action="ppaction://macro?name=Slide1.福建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265864" y="4928337"/>
              <a:ext cx="656809" cy="857641"/>
            </a:xfrm>
            <a:custGeom>
              <a:avLst/>
              <a:gdLst>
                <a:gd name="T0" fmla="*/ 0 w 309"/>
                <a:gd name="T1" fmla="*/ 299 h 389"/>
                <a:gd name="T2" fmla="*/ 11 w 309"/>
                <a:gd name="T3" fmla="*/ 232 h 389"/>
                <a:gd name="T4" fmla="*/ 22 w 309"/>
                <a:gd name="T5" fmla="*/ 214 h 389"/>
                <a:gd name="T6" fmla="*/ 26 w 309"/>
                <a:gd name="T7" fmla="*/ 195 h 389"/>
                <a:gd name="T8" fmla="*/ 41 w 309"/>
                <a:gd name="T9" fmla="*/ 168 h 389"/>
                <a:gd name="T10" fmla="*/ 33 w 309"/>
                <a:gd name="T11" fmla="*/ 157 h 389"/>
                <a:gd name="T12" fmla="*/ 35 w 309"/>
                <a:gd name="T13" fmla="*/ 134 h 389"/>
                <a:gd name="T14" fmla="*/ 66 w 309"/>
                <a:gd name="T15" fmla="*/ 98 h 389"/>
                <a:gd name="T16" fmla="*/ 63 w 309"/>
                <a:gd name="T17" fmla="*/ 75 h 389"/>
                <a:gd name="T18" fmla="*/ 85 w 309"/>
                <a:gd name="T19" fmla="*/ 40 h 389"/>
                <a:gd name="T20" fmla="*/ 105 w 309"/>
                <a:gd name="T21" fmla="*/ 45 h 389"/>
                <a:gd name="T22" fmla="*/ 146 w 309"/>
                <a:gd name="T23" fmla="*/ 16 h 389"/>
                <a:gd name="T24" fmla="*/ 153 w 309"/>
                <a:gd name="T25" fmla="*/ 0 h 389"/>
                <a:gd name="T26" fmla="*/ 177 w 309"/>
                <a:gd name="T27" fmla="*/ 5 h 389"/>
                <a:gd name="T28" fmla="*/ 190 w 309"/>
                <a:gd name="T29" fmla="*/ 37 h 389"/>
                <a:gd name="T30" fmla="*/ 201 w 309"/>
                <a:gd name="T31" fmla="*/ 61 h 389"/>
                <a:gd name="T32" fmla="*/ 226 w 309"/>
                <a:gd name="T33" fmla="*/ 61 h 389"/>
                <a:gd name="T34" fmla="*/ 244 w 309"/>
                <a:gd name="T35" fmla="*/ 40 h 389"/>
                <a:gd name="T36" fmla="*/ 267 w 309"/>
                <a:gd name="T37" fmla="*/ 64 h 389"/>
                <a:gd name="T38" fmla="*/ 308 w 309"/>
                <a:gd name="T39" fmla="*/ 48 h 389"/>
                <a:gd name="T40" fmla="*/ 282 w 309"/>
                <a:gd name="T41" fmla="*/ 112 h 389"/>
                <a:gd name="T42" fmla="*/ 267 w 309"/>
                <a:gd name="T43" fmla="*/ 104 h 389"/>
                <a:gd name="T44" fmla="*/ 256 w 309"/>
                <a:gd name="T45" fmla="*/ 109 h 389"/>
                <a:gd name="T46" fmla="*/ 255 w 309"/>
                <a:gd name="T47" fmla="*/ 115 h 389"/>
                <a:gd name="T48" fmla="*/ 269 w 309"/>
                <a:gd name="T49" fmla="*/ 131 h 389"/>
                <a:gd name="T50" fmla="*/ 266 w 309"/>
                <a:gd name="T51" fmla="*/ 189 h 389"/>
                <a:gd name="T52" fmla="*/ 269 w 309"/>
                <a:gd name="T53" fmla="*/ 208 h 389"/>
                <a:gd name="T54" fmla="*/ 266 w 309"/>
                <a:gd name="T55" fmla="*/ 213 h 389"/>
                <a:gd name="T56" fmla="*/ 249 w 309"/>
                <a:gd name="T57" fmla="*/ 209 h 389"/>
                <a:gd name="T58" fmla="*/ 238 w 309"/>
                <a:gd name="T59" fmla="*/ 220 h 389"/>
                <a:gd name="T60" fmla="*/ 245 w 309"/>
                <a:gd name="T61" fmla="*/ 235 h 389"/>
                <a:gd name="T62" fmla="*/ 225 w 309"/>
                <a:gd name="T63" fmla="*/ 255 h 389"/>
                <a:gd name="T64" fmla="*/ 229 w 309"/>
                <a:gd name="T65" fmla="*/ 263 h 389"/>
                <a:gd name="T66" fmla="*/ 208 w 309"/>
                <a:gd name="T67" fmla="*/ 273 h 389"/>
                <a:gd name="T68" fmla="*/ 211 w 309"/>
                <a:gd name="T69" fmla="*/ 289 h 389"/>
                <a:gd name="T70" fmla="*/ 205 w 309"/>
                <a:gd name="T71" fmla="*/ 296 h 389"/>
                <a:gd name="T72" fmla="*/ 177 w 309"/>
                <a:gd name="T73" fmla="*/ 296 h 389"/>
                <a:gd name="T74" fmla="*/ 162 w 309"/>
                <a:gd name="T75" fmla="*/ 309 h 389"/>
                <a:gd name="T76" fmla="*/ 160 w 309"/>
                <a:gd name="T77" fmla="*/ 314 h 389"/>
                <a:gd name="T78" fmla="*/ 173 w 309"/>
                <a:gd name="T79" fmla="*/ 323 h 389"/>
                <a:gd name="T80" fmla="*/ 159 w 309"/>
                <a:gd name="T81" fmla="*/ 345 h 389"/>
                <a:gd name="T82" fmla="*/ 140 w 309"/>
                <a:gd name="T83" fmla="*/ 370 h 389"/>
                <a:gd name="T84" fmla="*/ 132 w 309"/>
                <a:gd name="T85" fmla="*/ 367 h 389"/>
                <a:gd name="T86" fmla="*/ 112 w 309"/>
                <a:gd name="T87" fmla="*/ 388 h 389"/>
                <a:gd name="T88" fmla="*/ 90 w 309"/>
                <a:gd name="T89" fmla="*/ 340 h 389"/>
                <a:gd name="T90" fmla="*/ 71 w 309"/>
                <a:gd name="T91" fmla="*/ 314 h 389"/>
                <a:gd name="T92" fmla="*/ 57 w 309"/>
                <a:gd name="T93" fmla="*/ 316 h 389"/>
                <a:gd name="T94" fmla="*/ 48 w 309"/>
                <a:gd name="T95" fmla="*/ 309 h 389"/>
                <a:gd name="T96" fmla="*/ 0 w 309"/>
                <a:gd name="T97" fmla="*/ 299 h 389"/>
                <a:gd name="T98" fmla="*/ 0 w 309"/>
                <a:gd name="T99" fmla="*/ 29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09" h="389">
                  <a:moveTo>
                    <a:pt x="0" y="299"/>
                  </a:moveTo>
                  <a:lnTo>
                    <a:pt x="11" y="232"/>
                  </a:lnTo>
                  <a:lnTo>
                    <a:pt x="22" y="214"/>
                  </a:lnTo>
                  <a:lnTo>
                    <a:pt x="26" y="195"/>
                  </a:lnTo>
                  <a:lnTo>
                    <a:pt x="41" y="168"/>
                  </a:lnTo>
                  <a:lnTo>
                    <a:pt x="33" y="157"/>
                  </a:lnTo>
                  <a:lnTo>
                    <a:pt x="35" y="134"/>
                  </a:lnTo>
                  <a:lnTo>
                    <a:pt x="66" y="98"/>
                  </a:lnTo>
                  <a:lnTo>
                    <a:pt x="63" y="75"/>
                  </a:lnTo>
                  <a:lnTo>
                    <a:pt x="85" y="40"/>
                  </a:lnTo>
                  <a:lnTo>
                    <a:pt x="105" y="45"/>
                  </a:lnTo>
                  <a:lnTo>
                    <a:pt x="146" y="16"/>
                  </a:lnTo>
                  <a:lnTo>
                    <a:pt x="153" y="0"/>
                  </a:lnTo>
                  <a:lnTo>
                    <a:pt x="177" y="5"/>
                  </a:lnTo>
                  <a:lnTo>
                    <a:pt x="190" y="37"/>
                  </a:lnTo>
                  <a:lnTo>
                    <a:pt x="201" y="61"/>
                  </a:lnTo>
                  <a:lnTo>
                    <a:pt x="226" y="61"/>
                  </a:lnTo>
                  <a:lnTo>
                    <a:pt x="244" y="40"/>
                  </a:lnTo>
                  <a:lnTo>
                    <a:pt x="267" y="64"/>
                  </a:lnTo>
                  <a:lnTo>
                    <a:pt x="308" y="48"/>
                  </a:lnTo>
                  <a:lnTo>
                    <a:pt x="282" y="112"/>
                  </a:lnTo>
                  <a:lnTo>
                    <a:pt x="267" y="104"/>
                  </a:lnTo>
                  <a:lnTo>
                    <a:pt x="256" y="109"/>
                  </a:lnTo>
                  <a:lnTo>
                    <a:pt x="255" y="115"/>
                  </a:lnTo>
                  <a:lnTo>
                    <a:pt x="269" y="131"/>
                  </a:lnTo>
                  <a:lnTo>
                    <a:pt x="266" y="189"/>
                  </a:lnTo>
                  <a:lnTo>
                    <a:pt x="269" y="208"/>
                  </a:lnTo>
                  <a:lnTo>
                    <a:pt x="266" y="213"/>
                  </a:lnTo>
                  <a:lnTo>
                    <a:pt x="249" y="209"/>
                  </a:lnTo>
                  <a:lnTo>
                    <a:pt x="238" y="220"/>
                  </a:lnTo>
                  <a:lnTo>
                    <a:pt x="245" y="235"/>
                  </a:lnTo>
                  <a:lnTo>
                    <a:pt x="225" y="255"/>
                  </a:lnTo>
                  <a:lnTo>
                    <a:pt x="229" y="263"/>
                  </a:lnTo>
                  <a:lnTo>
                    <a:pt x="208" y="273"/>
                  </a:lnTo>
                  <a:lnTo>
                    <a:pt x="211" y="289"/>
                  </a:lnTo>
                  <a:lnTo>
                    <a:pt x="205" y="296"/>
                  </a:lnTo>
                  <a:lnTo>
                    <a:pt x="177" y="296"/>
                  </a:lnTo>
                  <a:lnTo>
                    <a:pt x="162" y="309"/>
                  </a:lnTo>
                  <a:lnTo>
                    <a:pt x="160" y="314"/>
                  </a:lnTo>
                  <a:lnTo>
                    <a:pt x="173" y="323"/>
                  </a:lnTo>
                  <a:lnTo>
                    <a:pt x="159" y="345"/>
                  </a:lnTo>
                  <a:lnTo>
                    <a:pt x="140" y="370"/>
                  </a:lnTo>
                  <a:lnTo>
                    <a:pt x="132" y="367"/>
                  </a:lnTo>
                  <a:lnTo>
                    <a:pt x="112" y="388"/>
                  </a:lnTo>
                  <a:lnTo>
                    <a:pt x="90" y="340"/>
                  </a:lnTo>
                  <a:lnTo>
                    <a:pt x="71" y="314"/>
                  </a:lnTo>
                  <a:lnTo>
                    <a:pt x="57" y="316"/>
                  </a:lnTo>
                  <a:lnTo>
                    <a:pt x="48" y="309"/>
                  </a:lnTo>
                  <a:lnTo>
                    <a:pt x="0" y="299"/>
                  </a:lnTo>
                  <a:lnTo>
                    <a:pt x="0" y="299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江西">
              <a:hlinkClick r:id="" action="ppaction://macro?name=Slide1.江西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874900" y="4635941"/>
              <a:ext cx="729058" cy="1053566"/>
            </a:xfrm>
            <a:custGeom>
              <a:avLst/>
              <a:gdLst>
                <a:gd name="T0" fmla="*/ 7 w 341"/>
                <a:gd name="T1" fmla="*/ 103 h 473"/>
                <a:gd name="T2" fmla="*/ 29 w 341"/>
                <a:gd name="T3" fmla="*/ 146 h 473"/>
                <a:gd name="T4" fmla="*/ 32 w 341"/>
                <a:gd name="T5" fmla="*/ 168 h 473"/>
                <a:gd name="T6" fmla="*/ 20 w 341"/>
                <a:gd name="T7" fmla="*/ 190 h 473"/>
                <a:gd name="T8" fmla="*/ 3 w 341"/>
                <a:gd name="T9" fmla="*/ 203 h 473"/>
                <a:gd name="T10" fmla="*/ 0 w 341"/>
                <a:gd name="T11" fmla="*/ 243 h 473"/>
                <a:gd name="T12" fmla="*/ 5 w 341"/>
                <a:gd name="T13" fmla="*/ 249 h 473"/>
                <a:gd name="T14" fmla="*/ 14 w 341"/>
                <a:gd name="T15" fmla="*/ 245 h 473"/>
                <a:gd name="T16" fmla="*/ 20 w 341"/>
                <a:gd name="T17" fmla="*/ 249 h 473"/>
                <a:gd name="T18" fmla="*/ 20 w 341"/>
                <a:gd name="T19" fmla="*/ 275 h 473"/>
                <a:gd name="T20" fmla="*/ 32 w 341"/>
                <a:gd name="T21" fmla="*/ 305 h 473"/>
                <a:gd name="T22" fmla="*/ 45 w 341"/>
                <a:gd name="T23" fmla="*/ 310 h 473"/>
                <a:gd name="T24" fmla="*/ 46 w 341"/>
                <a:gd name="T25" fmla="*/ 354 h 473"/>
                <a:gd name="T26" fmla="*/ 38 w 341"/>
                <a:gd name="T27" fmla="*/ 384 h 473"/>
                <a:gd name="T28" fmla="*/ 46 w 341"/>
                <a:gd name="T29" fmla="*/ 398 h 473"/>
                <a:gd name="T30" fmla="*/ 61 w 341"/>
                <a:gd name="T31" fmla="*/ 412 h 473"/>
                <a:gd name="T32" fmla="*/ 96 w 341"/>
                <a:gd name="T33" fmla="*/ 402 h 473"/>
                <a:gd name="T34" fmla="*/ 102 w 341"/>
                <a:gd name="T35" fmla="*/ 416 h 473"/>
                <a:gd name="T36" fmla="*/ 92 w 341"/>
                <a:gd name="T37" fmla="*/ 430 h 473"/>
                <a:gd name="T38" fmla="*/ 74 w 341"/>
                <a:gd name="T39" fmla="*/ 458 h 473"/>
                <a:gd name="T40" fmla="*/ 74 w 341"/>
                <a:gd name="T41" fmla="*/ 465 h 473"/>
                <a:gd name="T42" fmla="*/ 84 w 341"/>
                <a:gd name="T43" fmla="*/ 472 h 473"/>
                <a:gd name="T44" fmla="*/ 158 w 341"/>
                <a:gd name="T45" fmla="*/ 443 h 473"/>
                <a:gd name="T46" fmla="*/ 185 w 341"/>
                <a:gd name="T47" fmla="*/ 458 h 473"/>
                <a:gd name="T48" fmla="*/ 192 w 341"/>
                <a:gd name="T49" fmla="*/ 450 h 473"/>
                <a:gd name="T50" fmla="*/ 185 w 341"/>
                <a:gd name="T51" fmla="*/ 434 h 473"/>
                <a:gd name="T52" fmla="*/ 187 w 341"/>
                <a:gd name="T53" fmla="*/ 424 h 473"/>
                <a:gd name="T54" fmla="*/ 198 w 341"/>
                <a:gd name="T55" fmla="*/ 357 h 473"/>
                <a:gd name="T56" fmla="*/ 209 w 341"/>
                <a:gd name="T57" fmla="*/ 339 h 473"/>
                <a:gd name="T58" fmla="*/ 213 w 341"/>
                <a:gd name="T59" fmla="*/ 320 h 473"/>
                <a:gd name="T60" fmla="*/ 228 w 341"/>
                <a:gd name="T61" fmla="*/ 293 h 473"/>
                <a:gd name="T62" fmla="*/ 220 w 341"/>
                <a:gd name="T63" fmla="*/ 282 h 473"/>
                <a:gd name="T64" fmla="*/ 222 w 341"/>
                <a:gd name="T65" fmla="*/ 259 h 473"/>
                <a:gd name="T66" fmla="*/ 253 w 341"/>
                <a:gd name="T67" fmla="*/ 223 h 473"/>
                <a:gd name="T68" fmla="*/ 250 w 341"/>
                <a:gd name="T69" fmla="*/ 200 h 473"/>
                <a:gd name="T70" fmla="*/ 272 w 341"/>
                <a:gd name="T71" fmla="*/ 165 h 473"/>
                <a:gd name="T72" fmla="*/ 292 w 341"/>
                <a:gd name="T73" fmla="*/ 170 h 473"/>
                <a:gd name="T74" fmla="*/ 333 w 341"/>
                <a:gd name="T75" fmla="*/ 141 h 473"/>
                <a:gd name="T76" fmla="*/ 340 w 341"/>
                <a:gd name="T77" fmla="*/ 125 h 473"/>
                <a:gd name="T78" fmla="*/ 314 w 341"/>
                <a:gd name="T79" fmla="*/ 77 h 473"/>
                <a:gd name="T80" fmla="*/ 298 w 341"/>
                <a:gd name="T81" fmla="*/ 53 h 473"/>
                <a:gd name="T82" fmla="*/ 308 w 341"/>
                <a:gd name="T83" fmla="*/ 41 h 473"/>
                <a:gd name="T84" fmla="*/ 294 w 341"/>
                <a:gd name="T85" fmla="*/ 28 h 473"/>
                <a:gd name="T86" fmla="*/ 254 w 341"/>
                <a:gd name="T87" fmla="*/ 28 h 473"/>
                <a:gd name="T88" fmla="*/ 238 w 341"/>
                <a:gd name="T89" fmla="*/ 10 h 473"/>
                <a:gd name="T90" fmla="*/ 207 w 341"/>
                <a:gd name="T91" fmla="*/ 40 h 473"/>
                <a:gd name="T92" fmla="*/ 195 w 341"/>
                <a:gd name="T93" fmla="*/ 35 h 473"/>
                <a:gd name="T94" fmla="*/ 209 w 341"/>
                <a:gd name="T95" fmla="*/ 11 h 473"/>
                <a:gd name="T96" fmla="*/ 207 w 341"/>
                <a:gd name="T97" fmla="*/ 3 h 473"/>
                <a:gd name="T98" fmla="*/ 195 w 341"/>
                <a:gd name="T99" fmla="*/ 0 h 473"/>
                <a:gd name="T100" fmla="*/ 158 w 341"/>
                <a:gd name="T101" fmla="*/ 20 h 473"/>
                <a:gd name="T102" fmla="*/ 130 w 341"/>
                <a:gd name="T103" fmla="*/ 30 h 473"/>
                <a:gd name="T104" fmla="*/ 106 w 341"/>
                <a:gd name="T105" fmla="*/ 28 h 473"/>
                <a:gd name="T106" fmla="*/ 53 w 341"/>
                <a:gd name="T107" fmla="*/ 75 h 473"/>
                <a:gd name="T108" fmla="*/ 26 w 341"/>
                <a:gd name="T109" fmla="*/ 84 h 473"/>
                <a:gd name="T110" fmla="*/ 7 w 341"/>
                <a:gd name="T111" fmla="*/ 103 h 473"/>
                <a:gd name="T112" fmla="*/ 7 w 341"/>
                <a:gd name="T113" fmla="*/ 103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1" h="473">
                  <a:moveTo>
                    <a:pt x="7" y="103"/>
                  </a:moveTo>
                  <a:lnTo>
                    <a:pt x="29" y="146"/>
                  </a:lnTo>
                  <a:lnTo>
                    <a:pt x="32" y="168"/>
                  </a:lnTo>
                  <a:lnTo>
                    <a:pt x="20" y="190"/>
                  </a:lnTo>
                  <a:lnTo>
                    <a:pt x="3" y="203"/>
                  </a:lnTo>
                  <a:lnTo>
                    <a:pt x="0" y="243"/>
                  </a:lnTo>
                  <a:lnTo>
                    <a:pt x="5" y="249"/>
                  </a:lnTo>
                  <a:lnTo>
                    <a:pt x="14" y="245"/>
                  </a:lnTo>
                  <a:lnTo>
                    <a:pt x="20" y="249"/>
                  </a:lnTo>
                  <a:lnTo>
                    <a:pt x="20" y="275"/>
                  </a:lnTo>
                  <a:lnTo>
                    <a:pt x="32" y="305"/>
                  </a:lnTo>
                  <a:lnTo>
                    <a:pt x="45" y="310"/>
                  </a:lnTo>
                  <a:lnTo>
                    <a:pt x="46" y="354"/>
                  </a:lnTo>
                  <a:lnTo>
                    <a:pt x="38" y="384"/>
                  </a:lnTo>
                  <a:lnTo>
                    <a:pt x="46" y="398"/>
                  </a:lnTo>
                  <a:lnTo>
                    <a:pt x="61" y="412"/>
                  </a:lnTo>
                  <a:lnTo>
                    <a:pt x="96" y="402"/>
                  </a:lnTo>
                  <a:lnTo>
                    <a:pt x="102" y="416"/>
                  </a:lnTo>
                  <a:lnTo>
                    <a:pt x="92" y="430"/>
                  </a:lnTo>
                  <a:lnTo>
                    <a:pt x="74" y="458"/>
                  </a:lnTo>
                  <a:lnTo>
                    <a:pt x="74" y="465"/>
                  </a:lnTo>
                  <a:lnTo>
                    <a:pt x="84" y="472"/>
                  </a:lnTo>
                  <a:lnTo>
                    <a:pt x="158" y="443"/>
                  </a:lnTo>
                  <a:lnTo>
                    <a:pt x="185" y="458"/>
                  </a:lnTo>
                  <a:lnTo>
                    <a:pt x="192" y="450"/>
                  </a:lnTo>
                  <a:lnTo>
                    <a:pt x="185" y="434"/>
                  </a:lnTo>
                  <a:lnTo>
                    <a:pt x="187" y="424"/>
                  </a:lnTo>
                  <a:lnTo>
                    <a:pt x="198" y="357"/>
                  </a:lnTo>
                  <a:lnTo>
                    <a:pt x="209" y="339"/>
                  </a:lnTo>
                  <a:lnTo>
                    <a:pt x="213" y="320"/>
                  </a:lnTo>
                  <a:lnTo>
                    <a:pt x="228" y="293"/>
                  </a:lnTo>
                  <a:lnTo>
                    <a:pt x="220" y="282"/>
                  </a:lnTo>
                  <a:lnTo>
                    <a:pt x="222" y="259"/>
                  </a:lnTo>
                  <a:lnTo>
                    <a:pt x="253" y="223"/>
                  </a:lnTo>
                  <a:lnTo>
                    <a:pt x="250" y="200"/>
                  </a:lnTo>
                  <a:lnTo>
                    <a:pt x="272" y="165"/>
                  </a:lnTo>
                  <a:lnTo>
                    <a:pt x="292" y="170"/>
                  </a:lnTo>
                  <a:lnTo>
                    <a:pt x="333" y="141"/>
                  </a:lnTo>
                  <a:lnTo>
                    <a:pt x="340" y="125"/>
                  </a:lnTo>
                  <a:lnTo>
                    <a:pt x="314" y="77"/>
                  </a:lnTo>
                  <a:lnTo>
                    <a:pt x="298" y="53"/>
                  </a:lnTo>
                  <a:lnTo>
                    <a:pt x="308" y="41"/>
                  </a:lnTo>
                  <a:lnTo>
                    <a:pt x="294" y="28"/>
                  </a:lnTo>
                  <a:lnTo>
                    <a:pt x="254" y="28"/>
                  </a:lnTo>
                  <a:lnTo>
                    <a:pt x="238" y="10"/>
                  </a:lnTo>
                  <a:lnTo>
                    <a:pt x="207" y="40"/>
                  </a:lnTo>
                  <a:lnTo>
                    <a:pt x="195" y="35"/>
                  </a:lnTo>
                  <a:lnTo>
                    <a:pt x="209" y="11"/>
                  </a:lnTo>
                  <a:lnTo>
                    <a:pt x="207" y="3"/>
                  </a:lnTo>
                  <a:lnTo>
                    <a:pt x="195" y="0"/>
                  </a:lnTo>
                  <a:lnTo>
                    <a:pt x="158" y="20"/>
                  </a:lnTo>
                  <a:lnTo>
                    <a:pt x="130" y="30"/>
                  </a:lnTo>
                  <a:lnTo>
                    <a:pt x="106" y="28"/>
                  </a:lnTo>
                  <a:lnTo>
                    <a:pt x="53" y="75"/>
                  </a:lnTo>
                  <a:lnTo>
                    <a:pt x="26" y="84"/>
                  </a:lnTo>
                  <a:lnTo>
                    <a:pt x="7" y="103"/>
                  </a:lnTo>
                  <a:lnTo>
                    <a:pt x="7" y="10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湖南">
              <a:hlinkClick r:id="" action="ppaction://macro?name=Slide1.湖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163449" y="4697517"/>
              <a:ext cx="830862" cy="975936"/>
            </a:xfrm>
            <a:custGeom>
              <a:avLst/>
              <a:gdLst>
                <a:gd name="T0" fmla="*/ 335 w 392"/>
                <a:gd name="T1" fmla="*/ 54 h 439"/>
                <a:gd name="T2" fmla="*/ 328 w 392"/>
                <a:gd name="T3" fmla="*/ 16 h 439"/>
                <a:gd name="T4" fmla="*/ 300 w 392"/>
                <a:gd name="T5" fmla="*/ 22 h 439"/>
                <a:gd name="T6" fmla="*/ 278 w 392"/>
                <a:gd name="T7" fmla="*/ 35 h 439"/>
                <a:gd name="T8" fmla="*/ 258 w 392"/>
                <a:gd name="T9" fmla="*/ 19 h 439"/>
                <a:gd name="T10" fmla="*/ 220 w 392"/>
                <a:gd name="T11" fmla="*/ 26 h 439"/>
                <a:gd name="T12" fmla="*/ 106 w 392"/>
                <a:gd name="T13" fmla="*/ 0 h 439"/>
                <a:gd name="T14" fmla="*/ 115 w 392"/>
                <a:gd name="T15" fmla="*/ 29 h 439"/>
                <a:gd name="T16" fmla="*/ 62 w 392"/>
                <a:gd name="T17" fmla="*/ 29 h 439"/>
                <a:gd name="T18" fmla="*/ 18 w 392"/>
                <a:gd name="T19" fmla="*/ 84 h 439"/>
                <a:gd name="T20" fmla="*/ 36 w 392"/>
                <a:gd name="T21" fmla="*/ 210 h 439"/>
                <a:gd name="T22" fmla="*/ 4 w 392"/>
                <a:gd name="T23" fmla="*/ 255 h 439"/>
                <a:gd name="T24" fmla="*/ 48 w 392"/>
                <a:gd name="T25" fmla="*/ 260 h 439"/>
                <a:gd name="T26" fmla="*/ 57 w 392"/>
                <a:gd name="T27" fmla="*/ 340 h 439"/>
                <a:gd name="T28" fmla="*/ 94 w 392"/>
                <a:gd name="T29" fmla="*/ 320 h 439"/>
                <a:gd name="T30" fmla="*/ 110 w 392"/>
                <a:gd name="T31" fmla="*/ 338 h 439"/>
                <a:gd name="T32" fmla="*/ 145 w 392"/>
                <a:gd name="T33" fmla="*/ 312 h 439"/>
                <a:gd name="T34" fmla="*/ 182 w 392"/>
                <a:gd name="T35" fmla="*/ 312 h 439"/>
                <a:gd name="T36" fmla="*/ 201 w 392"/>
                <a:gd name="T37" fmla="*/ 342 h 439"/>
                <a:gd name="T38" fmla="*/ 179 w 392"/>
                <a:gd name="T39" fmla="*/ 395 h 439"/>
                <a:gd name="T40" fmla="*/ 179 w 392"/>
                <a:gd name="T41" fmla="*/ 419 h 439"/>
                <a:gd name="T42" fmla="*/ 216 w 392"/>
                <a:gd name="T43" fmla="*/ 438 h 439"/>
                <a:gd name="T44" fmla="*/ 243 w 392"/>
                <a:gd name="T45" fmla="*/ 429 h 439"/>
                <a:gd name="T46" fmla="*/ 258 w 392"/>
                <a:gd name="T47" fmla="*/ 395 h 439"/>
                <a:gd name="T48" fmla="*/ 284 w 392"/>
                <a:gd name="T49" fmla="*/ 390 h 439"/>
                <a:gd name="T50" fmla="*/ 321 w 392"/>
                <a:gd name="T51" fmla="*/ 393 h 439"/>
                <a:gd name="T52" fmla="*/ 316 w 392"/>
                <a:gd name="T53" fmla="*/ 371 h 439"/>
                <a:gd name="T54" fmla="*/ 371 w 392"/>
                <a:gd name="T55" fmla="*/ 364 h 439"/>
                <a:gd name="T56" fmla="*/ 383 w 392"/>
                <a:gd name="T57" fmla="*/ 338 h 439"/>
                <a:gd name="T58" fmla="*/ 390 w 392"/>
                <a:gd name="T59" fmla="*/ 264 h 439"/>
                <a:gd name="T60" fmla="*/ 365 w 392"/>
                <a:gd name="T61" fmla="*/ 229 h 439"/>
                <a:gd name="T62" fmla="*/ 359 w 392"/>
                <a:gd name="T63" fmla="*/ 199 h 439"/>
                <a:gd name="T64" fmla="*/ 345 w 392"/>
                <a:gd name="T65" fmla="*/ 197 h 439"/>
                <a:gd name="T66" fmla="*/ 365 w 392"/>
                <a:gd name="T67" fmla="*/ 144 h 439"/>
                <a:gd name="T68" fmla="*/ 374 w 392"/>
                <a:gd name="T69" fmla="*/ 100 h 439"/>
                <a:gd name="T70" fmla="*/ 352 w 392"/>
                <a:gd name="T71" fmla="*/ 5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92" h="439">
                  <a:moveTo>
                    <a:pt x="352" y="57"/>
                  </a:moveTo>
                  <a:lnTo>
                    <a:pt x="335" y="54"/>
                  </a:lnTo>
                  <a:lnTo>
                    <a:pt x="328" y="43"/>
                  </a:lnTo>
                  <a:lnTo>
                    <a:pt x="328" y="16"/>
                  </a:lnTo>
                  <a:lnTo>
                    <a:pt x="318" y="4"/>
                  </a:lnTo>
                  <a:lnTo>
                    <a:pt x="300" y="22"/>
                  </a:lnTo>
                  <a:lnTo>
                    <a:pt x="292" y="35"/>
                  </a:lnTo>
                  <a:lnTo>
                    <a:pt x="278" y="35"/>
                  </a:lnTo>
                  <a:lnTo>
                    <a:pt x="275" y="14"/>
                  </a:lnTo>
                  <a:lnTo>
                    <a:pt x="258" y="19"/>
                  </a:lnTo>
                  <a:lnTo>
                    <a:pt x="236" y="35"/>
                  </a:lnTo>
                  <a:lnTo>
                    <a:pt x="220" y="26"/>
                  </a:lnTo>
                  <a:lnTo>
                    <a:pt x="191" y="6"/>
                  </a:lnTo>
                  <a:lnTo>
                    <a:pt x="106" y="0"/>
                  </a:lnTo>
                  <a:lnTo>
                    <a:pt x="97" y="9"/>
                  </a:lnTo>
                  <a:lnTo>
                    <a:pt x="115" y="29"/>
                  </a:lnTo>
                  <a:lnTo>
                    <a:pt x="94" y="43"/>
                  </a:lnTo>
                  <a:lnTo>
                    <a:pt x="62" y="29"/>
                  </a:lnTo>
                  <a:lnTo>
                    <a:pt x="29" y="57"/>
                  </a:lnTo>
                  <a:lnTo>
                    <a:pt x="18" y="84"/>
                  </a:lnTo>
                  <a:lnTo>
                    <a:pt x="21" y="144"/>
                  </a:lnTo>
                  <a:lnTo>
                    <a:pt x="36" y="210"/>
                  </a:lnTo>
                  <a:lnTo>
                    <a:pt x="0" y="249"/>
                  </a:lnTo>
                  <a:lnTo>
                    <a:pt x="4" y="255"/>
                  </a:lnTo>
                  <a:lnTo>
                    <a:pt x="36" y="245"/>
                  </a:lnTo>
                  <a:lnTo>
                    <a:pt x="48" y="260"/>
                  </a:lnTo>
                  <a:lnTo>
                    <a:pt x="39" y="306"/>
                  </a:lnTo>
                  <a:lnTo>
                    <a:pt x="57" y="340"/>
                  </a:lnTo>
                  <a:lnTo>
                    <a:pt x="76" y="344"/>
                  </a:lnTo>
                  <a:lnTo>
                    <a:pt x="94" y="320"/>
                  </a:lnTo>
                  <a:lnTo>
                    <a:pt x="102" y="340"/>
                  </a:lnTo>
                  <a:lnTo>
                    <a:pt x="110" y="338"/>
                  </a:lnTo>
                  <a:lnTo>
                    <a:pt x="139" y="311"/>
                  </a:lnTo>
                  <a:lnTo>
                    <a:pt x="145" y="312"/>
                  </a:lnTo>
                  <a:lnTo>
                    <a:pt x="159" y="305"/>
                  </a:lnTo>
                  <a:lnTo>
                    <a:pt x="182" y="312"/>
                  </a:lnTo>
                  <a:lnTo>
                    <a:pt x="182" y="338"/>
                  </a:lnTo>
                  <a:lnTo>
                    <a:pt x="201" y="342"/>
                  </a:lnTo>
                  <a:lnTo>
                    <a:pt x="196" y="368"/>
                  </a:lnTo>
                  <a:lnTo>
                    <a:pt x="179" y="395"/>
                  </a:lnTo>
                  <a:lnTo>
                    <a:pt x="171" y="419"/>
                  </a:lnTo>
                  <a:lnTo>
                    <a:pt x="179" y="419"/>
                  </a:lnTo>
                  <a:lnTo>
                    <a:pt x="198" y="400"/>
                  </a:lnTo>
                  <a:lnTo>
                    <a:pt x="216" y="438"/>
                  </a:lnTo>
                  <a:lnTo>
                    <a:pt x="229" y="429"/>
                  </a:lnTo>
                  <a:lnTo>
                    <a:pt x="243" y="429"/>
                  </a:lnTo>
                  <a:lnTo>
                    <a:pt x="258" y="417"/>
                  </a:lnTo>
                  <a:lnTo>
                    <a:pt x="258" y="395"/>
                  </a:lnTo>
                  <a:lnTo>
                    <a:pt x="265" y="388"/>
                  </a:lnTo>
                  <a:lnTo>
                    <a:pt x="284" y="390"/>
                  </a:lnTo>
                  <a:lnTo>
                    <a:pt x="316" y="404"/>
                  </a:lnTo>
                  <a:lnTo>
                    <a:pt x="321" y="393"/>
                  </a:lnTo>
                  <a:lnTo>
                    <a:pt x="313" y="380"/>
                  </a:lnTo>
                  <a:lnTo>
                    <a:pt x="316" y="371"/>
                  </a:lnTo>
                  <a:lnTo>
                    <a:pt x="335" y="354"/>
                  </a:lnTo>
                  <a:lnTo>
                    <a:pt x="371" y="364"/>
                  </a:lnTo>
                  <a:lnTo>
                    <a:pt x="391" y="352"/>
                  </a:lnTo>
                  <a:lnTo>
                    <a:pt x="383" y="338"/>
                  </a:lnTo>
                  <a:lnTo>
                    <a:pt x="391" y="308"/>
                  </a:lnTo>
                  <a:lnTo>
                    <a:pt x="390" y="264"/>
                  </a:lnTo>
                  <a:lnTo>
                    <a:pt x="377" y="259"/>
                  </a:lnTo>
                  <a:lnTo>
                    <a:pt x="365" y="229"/>
                  </a:lnTo>
                  <a:lnTo>
                    <a:pt x="365" y="203"/>
                  </a:lnTo>
                  <a:lnTo>
                    <a:pt x="359" y="199"/>
                  </a:lnTo>
                  <a:lnTo>
                    <a:pt x="350" y="203"/>
                  </a:lnTo>
                  <a:lnTo>
                    <a:pt x="345" y="197"/>
                  </a:lnTo>
                  <a:lnTo>
                    <a:pt x="348" y="157"/>
                  </a:lnTo>
                  <a:lnTo>
                    <a:pt x="365" y="144"/>
                  </a:lnTo>
                  <a:lnTo>
                    <a:pt x="377" y="122"/>
                  </a:lnTo>
                  <a:lnTo>
                    <a:pt x="374" y="100"/>
                  </a:lnTo>
                  <a:lnTo>
                    <a:pt x="352" y="57"/>
                  </a:lnTo>
                  <a:lnTo>
                    <a:pt x="352" y="5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贵州">
              <a:hlinkClick r:id="" action="ppaction://macro?name=Slide1.贵州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343390" y="4852878"/>
              <a:ext cx="916248" cy="839159"/>
            </a:xfrm>
            <a:custGeom>
              <a:avLst/>
              <a:gdLst>
                <a:gd name="T0" fmla="*/ 121 w 439"/>
                <a:gd name="T1" fmla="*/ 128 h 383"/>
                <a:gd name="T2" fmla="*/ 111 w 439"/>
                <a:gd name="T3" fmla="*/ 158 h 383"/>
                <a:gd name="T4" fmla="*/ 92 w 439"/>
                <a:gd name="T5" fmla="*/ 164 h 383"/>
                <a:gd name="T6" fmla="*/ 51 w 439"/>
                <a:gd name="T7" fmla="*/ 158 h 383"/>
                <a:gd name="T8" fmla="*/ 43 w 439"/>
                <a:gd name="T9" fmla="*/ 168 h 383"/>
                <a:gd name="T10" fmla="*/ 20 w 439"/>
                <a:gd name="T11" fmla="*/ 160 h 383"/>
                <a:gd name="T12" fmla="*/ 0 w 439"/>
                <a:gd name="T13" fmla="*/ 189 h 383"/>
                <a:gd name="T14" fmla="*/ 9 w 439"/>
                <a:gd name="T15" fmla="*/ 197 h 383"/>
                <a:gd name="T16" fmla="*/ 9 w 439"/>
                <a:gd name="T17" fmla="*/ 216 h 383"/>
                <a:gd name="T18" fmla="*/ 19 w 439"/>
                <a:gd name="T19" fmla="*/ 232 h 383"/>
                <a:gd name="T20" fmla="*/ 59 w 439"/>
                <a:gd name="T21" fmla="*/ 220 h 383"/>
                <a:gd name="T22" fmla="*/ 72 w 439"/>
                <a:gd name="T23" fmla="*/ 230 h 383"/>
                <a:gd name="T24" fmla="*/ 53 w 439"/>
                <a:gd name="T25" fmla="*/ 308 h 383"/>
                <a:gd name="T26" fmla="*/ 77 w 439"/>
                <a:gd name="T27" fmla="*/ 332 h 383"/>
                <a:gd name="T28" fmla="*/ 70 w 439"/>
                <a:gd name="T29" fmla="*/ 377 h 383"/>
                <a:gd name="T30" fmla="*/ 94 w 439"/>
                <a:gd name="T31" fmla="*/ 379 h 383"/>
                <a:gd name="T32" fmla="*/ 120 w 439"/>
                <a:gd name="T33" fmla="*/ 355 h 383"/>
                <a:gd name="T34" fmla="*/ 131 w 439"/>
                <a:gd name="T35" fmla="*/ 361 h 383"/>
                <a:gd name="T36" fmla="*/ 182 w 439"/>
                <a:gd name="T37" fmla="*/ 382 h 383"/>
                <a:gd name="T38" fmla="*/ 190 w 439"/>
                <a:gd name="T39" fmla="*/ 377 h 383"/>
                <a:gd name="T40" fmla="*/ 192 w 439"/>
                <a:gd name="T41" fmla="*/ 360 h 383"/>
                <a:gd name="T42" fmla="*/ 202 w 439"/>
                <a:gd name="T43" fmla="*/ 351 h 383"/>
                <a:gd name="T44" fmla="*/ 272 w 439"/>
                <a:gd name="T45" fmla="*/ 305 h 383"/>
                <a:gd name="T46" fmla="*/ 284 w 439"/>
                <a:gd name="T47" fmla="*/ 319 h 383"/>
                <a:gd name="T48" fmla="*/ 327 w 439"/>
                <a:gd name="T49" fmla="*/ 332 h 383"/>
                <a:gd name="T50" fmla="*/ 351 w 439"/>
                <a:gd name="T51" fmla="*/ 301 h 383"/>
                <a:gd name="T52" fmla="*/ 362 w 439"/>
                <a:gd name="T53" fmla="*/ 308 h 383"/>
                <a:gd name="T54" fmla="*/ 379 w 439"/>
                <a:gd name="T55" fmla="*/ 308 h 383"/>
                <a:gd name="T56" fmla="*/ 379 w 439"/>
                <a:gd name="T57" fmla="*/ 299 h 383"/>
                <a:gd name="T58" fmla="*/ 402 w 439"/>
                <a:gd name="T59" fmla="*/ 291 h 383"/>
                <a:gd name="T60" fmla="*/ 402 w 439"/>
                <a:gd name="T61" fmla="*/ 285 h 383"/>
                <a:gd name="T62" fmla="*/ 410 w 439"/>
                <a:gd name="T63" fmla="*/ 275 h 383"/>
                <a:gd name="T64" fmla="*/ 415 w 439"/>
                <a:gd name="T65" fmla="*/ 276 h 383"/>
                <a:gd name="T66" fmla="*/ 438 w 439"/>
                <a:gd name="T67" fmla="*/ 255 h 383"/>
                <a:gd name="T68" fmla="*/ 420 w 439"/>
                <a:gd name="T69" fmla="*/ 221 h 383"/>
                <a:gd name="T70" fmla="*/ 429 w 439"/>
                <a:gd name="T71" fmla="*/ 175 h 383"/>
                <a:gd name="T72" fmla="*/ 417 w 439"/>
                <a:gd name="T73" fmla="*/ 160 h 383"/>
                <a:gd name="T74" fmla="*/ 385 w 439"/>
                <a:gd name="T75" fmla="*/ 170 h 383"/>
                <a:gd name="T76" fmla="*/ 381 w 439"/>
                <a:gd name="T77" fmla="*/ 164 h 383"/>
                <a:gd name="T78" fmla="*/ 417 w 439"/>
                <a:gd name="T79" fmla="*/ 125 h 383"/>
                <a:gd name="T80" fmla="*/ 402 w 439"/>
                <a:gd name="T81" fmla="*/ 59 h 383"/>
                <a:gd name="T82" fmla="*/ 377 w 439"/>
                <a:gd name="T83" fmla="*/ 78 h 383"/>
                <a:gd name="T84" fmla="*/ 355 w 439"/>
                <a:gd name="T85" fmla="*/ 55 h 383"/>
                <a:gd name="T86" fmla="*/ 334 w 439"/>
                <a:gd name="T87" fmla="*/ 27 h 383"/>
                <a:gd name="T88" fmla="*/ 333 w 439"/>
                <a:gd name="T89" fmla="*/ 10 h 383"/>
                <a:gd name="T90" fmla="*/ 318 w 439"/>
                <a:gd name="T91" fmla="*/ 8 h 383"/>
                <a:gd name="T92" fmla="*/ 301 w 439"/>
                <a:gd name="T93" fmla="*/ 13 h 383"/>
                <a:gd name="T94" fmla="*/ 274 w 439"/>
                <a:gd name="T95" fmla="*/ 0 h 383"/>
                <a:gd name="T96" fmla="*/ 260 w 439"/>
                <a:gd name="T97" fmla="*/ 31 h 383"/>
                <a:gd name="T98" fmla="*/ 236 w 439"/>
                <a:gd name="T99" fmla="*/ 34 h 383"/>
                <a:gd name="T100" fmla="*/ 220 w 439"/>
                <a:gd name="T101" fmla="*/ 59 h 383"/>
                <a:gd name="T102" fmla="*/ 208 w 439"/>
                <a:gd name="T103" fmla="*/ 55 h 383"/>
                <a:gd name="T104" fmla="*/ 192 w 439"/>
                <a:gd name="T105" fmla="*/ 59 h 383"/>
                <a:gd name="T106" fmla="*/ 166 w 439"/>
                <a:gd name="T107" fmla="*/ 44 h 383"/>
                <a:gd name="T108" fmla="*/ 145 w 439"/>
                <a:gd name="T109" fmla="*/ 69 h 383"/>
                <a:gd name="T110" fmla="*/ 145 w 439"/>
                <a:gd name="T111" fmla="*/ 79 h 383"/>
                <a:gd name="T112" fmla="*/ 186 w 439"/>
                <a:gd name="T113" fmla="*/ 101 h 383"/>
                <a:gd name="T114" fmla="*/ 196 w 439"/>
                <a:gd name="T115" fmla="*/ 118 h 383"/>
                <a:gd name="T116" fmla="*/ 166 w 439"/>
                <a:gd name="T117" fmla="*/ 129 h 383"/>
                <a:gd name="T118" fmla="*/ 121 w 439"/>
                <a:gd name="T119" fmla="*/ 128 h 383"/>
                <a:gd name="T120" fmla="*/ 121 w 439"/>
                <a:gd name="T121" fmla="*/ 128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39" h="383">
                  <a:moveTo>
                    <a:pt x="121" y="128"/>
                  </a:moveTo>
                  <a:lnTo>
                    <a:pt x="111" y="158"/>
                  </a:lnTo>
                  <a:lnTo>
                    <a:pt x="92" y="164"/>
                  </a:lnTo>
                  <a:lnTo>
                    <a:pt x="51" y="158"/>
                  </a:lnTo>
                  <a:lnTo>
                    <a:pt x="43" y="168"/>
                  </a:lnTo>
                  <a:lnTo>
                    <a:pt x="20" y="160"/>
                  </a:lnTo>
                  <a:lnTo>
                    <a:pt x="0" y="189"/>
                  </a:lnTo>
                  <a:lnTo>
                    <a:pt x="9" y="197"/>
                  </a:lnTo>
                  <a:lnTo>
                    <a:pt x="9" y="216"/>
                  </a:lnTo>
                  <a:lnTo>
                    <a:pt x="19" y="232"/>
                  </a:lnTo>
                  <a:lnTo>
                    <a:pt x="59" y="220"/>
                  </a:lnTo>
                  <a:lnTo>
                    <a:pt x="72" y="230"/>
                  </a:lnTo>
                  <a:lnTo>
                    <a:pt x="53" y="308"/>
                  </a:lnTo>
                  <a:lnTo>
                    <a:pt x="77" y="332"/>
                  </a:lnTo>
                  <a:lnTo>
                    <a:pt x="70" y="377"/>
                  </a:lnTo>
                  <a:lnTo>
                    <a:pt x="94" y="379"/>
                  </a:lnTo>
                  <a:lnTo>
                    <a:pt x="120" y="355"/>
                  </a:lnTo>
                  <a:lnTo>
                    <a:pt x="131" y="361"/>
                  </a:lnTo>
                  <a:lnTo>
                    <a:pt x="182" y="382"/>
                  </a:lnTo>
                  <a:lnTo>
                    <a:pt x="190" y="377"/>
                  </a:lnTo>
                  <a:lnTo>
                    <a:pt x="192" y="360"/>
                  </a:lnTo>
                  <a:lnTo>
                    <a:pt x="202" y="351"/>
                  </a:lnTo>
                  <a:lnTo>
                    <a:pt x="272" y="305"/>
                  </a:lnTo>
                  <a:lnTo>
                    <a:pt x="284" y="319"/>
                  </a:lnTo>
                  <a:lnTo>
                    <a:pt x="327" y="332"/>
                  </a:lnTo>
                  <a:lnTo>
                    <a:pt x="351" y="301"/>
                  </a:lnTo>
                  <a:lnTo>
                    <a:pt x="362" y="308"/>
                  </a:lnTo>
                  <a:lnTo>
                    <a:pt x="379" y="308"/>
                  </a:lnTo>
                  <a:lnTo>
                    <a:pt x="379" y="299"/>
                  </a:lnTo>
                  <a:lnTo>
                    <a:pt x="402" y="291"/>
                  </a:lnTo>
                  <a:lnTo>
                    <a:pt x="402" y="285"/>
                  </a:lnTo>
                  <a:lnTo>
                    <a:pt x="410" y="275"/>
                  </a:lnTo>
                  <a:lnTo>
                    <a:pt x="415" y="276"/>
                  </a:lnTo>
                  <a:lnTo>
                    <a:pt x="438" y="255"/>
                  </a:lnTo>
                  <a:lnTo>
                    <a:pt x="420" y="221"/>
                  </a:lnTo>
                  <a:lnTo>
                    <a:pt x="429" y="175"/>
                  </a:lnTo>
                  <a:lnTo>
                    <a:pt x="417" y="160"/>
                  </a:lnTo>
                  <a:lnTo>
                    <a:pt x="385" y="170"/>
                  </a:lnTo>
                  <a:lnTo>
                    <a:pt x="381" y="164"/>
                  </a:lnTo>
                  <a:lnTo>
                    <a:pt x="417" y="125"/>
                  </a:lnTo>
                  <a:lnTo>
                    <a:pt x="402" y="59"/>
                  </a:lnTo>
                  <a:lnTo>
                    <a:pt x="377" y="78"/>
                  </a:lnTo>
                  <a:lnTo>
                    <a:pt x="355" y="55"/>
                  </a:lnTo>
                  <a:lnTo>
                    <a:pt x="334" y="27"/>
                  </a:lnTo>
                  <a:lnTo>
                    <a:pt x="333" y="10"/>
                  </a:lnTo>
                  <a:lnTo>
                    <a:pt x="318" y="8"/>
                  </a:lnTo>
                  <a:lnTo>
                    <a:pt x="301" y="13"/>
                  </a:lnTo>
                  <a:lnTo>
                    <a:pt x="274" y="0"/>
                  </a:lnTo>
                  <a:lnTo>
                    <a:pt x="260" y="31"/>
                  </a:lnTo>
                  <a:lnTo>
                    <a:pt x="236" y="34"/>
                  </a:lnTo>
                  <a:lnTo>
                    <a:pt x="220" y="59"/>
                  </a:lnTo>
                  <a:lnTo>
                    <a:pt x="208" y="55"/>
                  </a:lnTo>
                  <a:lnTo>
                    <a:pt x="192" y="59"/>
                  </a:lnTo>
                  <a:lnTo>
                    <a:pt x="166" y="44"/>
                  </a:lnTo>
                  <a:lnTo>
                    <a:pt x="145" y="69"/>
                  </a:lnTo>
                  <a:lnTo>
                    <a:pt x="145" y="79"/>
                  </a:lnTo>
                  <a:lnTo>
                    <a:pt x="186" y="101"/>
                  </a:lnTo>
                  <a:lnTo>
                    <a:pt x="196" y="118"/>
                  </a:lnTo>
                  <a:lnTo>
                    <a:pt x="166" y="129"/>
                  </a:lnTo>
                  <a:lnTo>
                    <a:pt x="121" y="128"/>
                  </a:lnTo>
                  <a:lnTo>
                    <a:pt x="121" y="128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浙江">
              <a:hlinkClick r:id="" action="ppaction://macro?name=Slide1.浙江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542370" y="4370409"/>
              <a:ext cx="571424" cy="706075"/>
            </a:xfrm>
            <a:custGeom>
              <a:avLst/>
              <a:gdLst>
                <a:gd name="T0" fmla="*/ 197 w 274"/>
                <a:gd name="T1" fmla="*/ 303 h 320"/>
                <a:gd name="T2" fmla="*/ 156 w 274"/>
                <a:gd name="T3" fmla="*/ 319 h 320"/>
                <a:gd name="T4" fmla="*/ 133 w 274"/>
                <a:gd name="T5" fmla="*/ 295 h 320"/>
                <a:gd name="T6" fmla="*/ 115 w 274"/>
                <a:gd name="T7" fmla="*/ 316 h 320"/>
                <a:gd name="T8" fmla="*/ 90 w 274"/>
                <a:gd name="T9" fmla="*/ 316 h 320"/>
                <a:gd name="T10" fmla="*/ 79 w 274"/>
                <a:gd name="T11" fmla="*/ 292 h 320"/>
                <a:gd name="T12" fmla="*/ 66 w 274"/>
                <a:gd name="T13" fmla="*/ 260 h 320"/>
                <a:gd name="T14" fmla="*/ 42 w 274"/>
                <a:gd name="T15" fmla="*/ 255 h 320"/>
                <a:gd name="T16" fmla="*/ 16 w 274"/>
                <a:gd name="T17" fmla="*/ 207 h 320"/>
                <a:gd name="T18" fmla="*/ 0 w 274"/>
                <a:gd name="T19" fmla="*/ 183 h 320"/>
                <a:gd name="T20" fmla="*/ 10 w 274"/>
                <a:gd name="T21" fmla="*/ 171 h 320"/>
                <a:gd name="T22" fmla="*/ 16 w 274"/>
                <a:gd name="T23" fmla="*/ 166 h 320"/>
                <a:gd name="T24" fmla="*/ 43 w 274"/>
                <a:gd name="T25" fmla="*/ 128 h 320"/>
                <a:gd name="T26" fmla="*/ 42 w 274"/>
                <a:gd name="T27" fmla="*/ 96 h 320"/>
                <a:gd name="T28" fmla="*/ 51 w 274"/>
                <a:gd name="T29" fmla="*/ 83 h 320"/>
                <a:gd name="T30" fmla="*/ 72 w 274"/>
                <a:gd name="T31" fmla="*/ 79 h 320"/>
                <a:gd name="T32" fmla="*/ 79 w 274"/>
                <a:gd name="T33" fmla="*/ 70 h 320"/>
                <a:gd name="T34" fmla="*/ 71 w 274"/>
                <a:gd name="T35" fmla="*/ 55 h 320"/>
                <a:gd name="T36" fmla="*/ 82 w 274"/>
                <a:gd name="T37" fmla="*/ 41 h 320"/>
                <a:gd name="T38" fmla="*/ 82 w 274"/>
                <a:gd name="T39" fmla="*/ 11 h 320"/>
                <a:gd name="T40" fmla="*/ 97 w 274"/>
                <a:gd name="T41" fmla="*/ 4 h 320"/>
                <a:gd name="T42" fmla="*/ 123 w 274"/>
                <a:gd name="T43" fmla="*/ 20 h 320"/>
                <a:gd name="T44" fmla="*/ 155 w 274"/>
                <a:gd name="T45" fmla="*/ 25 h 320"/>
                <a:gd name="T46" fmla="*/ 176 w 274"/>
                <a:gd name="T47" fmla="*/ 0 h 320"/>
                <a:gd name="T48" fmla="*/ 201 w 274"/>
                <a:gd name="T49" fmla="*/ 22 h 320"/>
                <a:gd name="T50" fmla="*/ 190 w 274"/>
                <a:gd name="T51" fmla="*/ 30 h 320"/>
                <a:gd name="T52" fmla="*/ 177 w 274"/>
                <a:gd name="T53" fmla="*/ 50 h 320"/>
                <a:gd name="T54" fmla="*/ 156 w 274"/>
                <a:gd name="T55" fmla="*/ 55 h 320"/>
                <a:gd name="T56" fmla="*/ 149 w 274"/>
                <a:gd name="T57" fmla="*/ 61 h 320"/>
                <a:gd name="T58" fmla="*/ 168 w 274"/>
                <a:gd name="T59" fmla="*/ 73 h 320"/>
                <a:gd name="T60" fmla="*/ 206 w 274"/>
                <a:gd name="T61" fmla="*/ 55 h 320"/>
                <a:gd name="T62" fmla="*/ 267 w 274"/>
                <a:gd name="T63" fmla="*/ 81 h 320"/>
                <a:gd name="T64" fmla="*/ 273 w 274"/>
                <a:gd name="T65" fmla="*/ 133 h 320"/>
                <a:gd name="T66" fmla="*/ 249 w 274"/>
                <a:gd name="T67" fmla="*/ 133 h 320"/>
                <a:gd name="T68" fmla="*/ 247 w 274"/>
                <a:gd name="T69" fmla="*/ 148 h 320"/>
                <a:gd name="T70" fmla="*/ 260 w 274"/>
                <a:gd name="T71" fmla="*/ 170 h 320"/>
                <a:gd name="T72" fmla="*/ 249 w 274"/>
                <a:gd name="T73" fmla="*/ 183 h 320"/>
                <a:gd name="T74" fmla="*/ 261 w 274"/>
                <a:gd name="T75" fmla="*/ 204 h 320"/>
                <a:gd name="T76" fmla="*/ 241 w 274"/>
                <a:gd name="T77" fmla="*/ 228 h 320"/>
                <a:gd name="T78" fmla="*/ 232 w 274"/>
                <a:gd name="T79" fmla="*/ 215 h 320"/>
                <a:gd name="T80" fmla="*/ 202 w 274"/>
                <a:gd name="T81" fmla="*/ 292 h 320"/>
                <a:gd name="T82" fmla="*/ 197 w 274"/>
                <a:gd name="T83" fmla="*/ 303 h 320"/>
                <a:gd name="T84" fmla="*/ 197 w 274"/>
                <a:gd name="T85" fmla="*/ 303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74" h="320">
                  <a:moveTo>
                    <a:pt x="197" y="303"/>
                  </a:moveTo>
                  <a:lnTo>
                    <a:pt x="156" y="319"/>
                  </a:lnTo>
                  <a:lnTo>
                    <a:pt x="133" y="295"/>
                  </a:lnTo>
                  <a:lnTo>
                    <a:pt x="115" y="316"/>
                  </a:lnTo>
                  <a:lnTo>
                    <a:pt x="90" y="316"/>
                  </a:lnTo>
                  <a:lnTo>
                    <a:pt x="79" y="292"/>
                  </a:lnTo>
                  <a:lnTo>
                    <a:pt x="66" y="260"/>
                  </a:lnTo>
                  <a:lnTo>
                    <a:pt x="42" y="255"/>
                  </a:lnTo>
                  <a:lnTo>
                    <a:pt x="16" y="207"/>
                  </a:lnTo>
                  <a:lnTo>
                    <a:pt x="0" y="183"/>
                  </a:lnTo>
                  <a:lnTo>
                    <a:pt x="10" y="171"/>
                  </a:lnTo>
                  <a:lnTo>
                    <a:pt x="16" y="166"/>
                  </a:lnTo>
                  <a:lnTo>
                    <a:pt x="43" y="128"/>
                  </a:lnTo>
                  <a:lnTo>
                    <a:pt x="42" y="96"/>
                  </a:lnTo>
                  <a:lnTo>
                    <a:pt x="51" y="83"/>
                  </a:lnTo>
                  <a:lnTo>
                    <a:pt x="72" y="79"/>
                  </a:lnTo>
                  <a:lnTo>
                    <a:pt x="79" y="70"/>
                  </a:lnTo>
                  <a:lnTo>
                    <a:pt x="71" y="55"/>
                  </a:lnTo>
                  <a:lnTo>
                    <a:pt x="82" y="41"/>
                  </a:lnTo>
                  <a:lnTo>
                    <a:pt x="82" y="11"/>
                  </a:lnTo>
                  <a:lnTo>
                    <a:pt x="97" y="4"/>
                  </a:lnTo>
                  <a:lnTo>
                    <a:pt x="123" y="20"/>
                  </a:lnTo>
                  <a:lnTo>
                    <a:pt x="155" y="25"/>
                  </a:lnTo>
                  <a:lnTo>
                    <a:pt x="176" y="0"/>
                  </a:lnTo>
                  <a:lnTo>
                    <a:pt x="201" y="22"/>
                  </a:lnTo>
                  <a:lnTo>
                    <a:pt x="190" y="30"/>
                  </a:lnTo>
                  <a:lnTo>
                    <a:pt x="177" y="50"/>
                  </a:lnTo>
                  <a:lnTo>
                    <a:pt x="156" y="55"/>
                  </a:lnTo>
                  <a:lnTo>
                    <a:pt x="149" y="61"/>
                  </a:lnTo>
                  <a:lnTo>
                    <a:pt x="168" y="73"/>
                  </a:lnTo>
                  <a:lnTo>
                    <a:pt x="206" y="55"/>
                  </a:lnTo>
                  <a:lnTo>
                    <a:pt x="267" y="81"/>
                  </a:lnTo>
                  <a:lnTo>
                    <a:pt x="273" y="133"/>
                  </a:lnTo>
                  <a:lnTo>
                    <a:pt x="249" y="133"/>
                  </a:lnTo>
                  <a:lnTo>
                    <a:pt x="247" y="148"/>
                  </a:lnTo>
                  <a:lnTo>
                    <a:pt x="260" y="170"/>
                  </a:lnTo>
                  <a:lnTo>
                    <a:pt x="249" y="183"/>
                  </a:lnTo>
                  <a:lnTo>
                    <a:pt x="261" y="204"/>
                  </a:lnTo>
                  <a:lnTo>
                    <a:pt x="241" y="228"/>
                  </a:lnTo>
                  <a:lnTo>
                    <a:pt x="232" y="215"/>
                  </a:lnTo>
                  <a:lnTo>
                    <a:pt x="202" y="292"/>
                  </a:lnTo>
                  <a:lnTo>
                    <a:pt x="197" y="303"/>
                  </a:lnTo>
                  <a:lnTo>
                    <a:pt x="197" y="30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安徽">
              <a:hlinkClick r:id="" action="ppaction://macro?name=Slide1.安徽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009977" y="3821126"/>
              <a:ext cx="729058" cy="916789"/>
            </a:xfrm>
            <a:custGeom>
              <a:avLst/>
              <a:gdLst>
                <a:gd name="T0" fmla="*/ 82 w 343"/>
                <a:gd name="T1" fmla="*/ 0 h 408"/>
                <a:gd name="T2" fmla="*/ 142 w 343"/>
                <a:gd name="T3" fmla="*/ 35 h 408"/>
                <a:gd name="T4" fmla="*/ 188 w 343"/>
                <a:gd name="T5" fmla="*/ 55 h 408"/>
                <a:gd name="T6" fmla="*/ 210 w 343"/>
                <a:gd name="T7" fmla="*/ 59 h 408"/>
                <a:gd name="T8" fmla="*/ 221 w 343"/>
                <a:gd name="T9" fmla="*/ 108 h 408"/>
                <a:gd name="T10" fmla="*/ 258 w 343"/>
                <a:gd name="T11" fmla="*/ 129 h 408"/>
                <a:gd name="T12" fmla="*/ 285 w 343"/>
                <a:gd name="T13" fmla="*/ 112 h 408"/>
                <a:gd name="T14" fmla="*/ 295 w 343"/>
                <a:gd name="T15" fmla="*/ 141 h 408"/>
                <a:gd name="T16" fmla="*/ 261 w 343"/>
                <a:gd name="T17" fmla="*/ 159 h 408"/>
                <a:gd name="T18" fmla="*/ 248 w 343"/>
                <a:gd name="T19" fmla="*/ 184 h 408"/>
                <a:gd name="T20" fmla="*/ 285 w 343"/>
                <a:gd name="T21" fmla="*/ 220 h 408"/>
                <a:gd name="T22" fmla="*/ 342 w 343"/>
                <a:gd name="T23" fmla="*/ 247 h 408"/>
                <a:gd name="T24" fmla="*/ 331 w 343"/>
                <a:gd name="T25" fmla="*/ 291 h 408"/>
                <a:gd name="T26" fmla="*/ 332 w 343"/>
                <a:gd name="T27" fmla="*/ 315 h 408"/>
                <a:gd name="T28" fmla="*/ 302 w 343"/>
                <a:gd name="T29" fmla="*/ 332 h 408"/>
                <a:gd name="T30" fmla="*/ 276 w 343"/>
                <a:gd name="T31" fmla="*/ 402 h 408"/>
                <a:gd name="T32" fmla="*/ 256 w 343"/>
                <a:gd name="T33" fmla="*/ 394 h 408"/>
                <a:gd name="T34" fmla="*/ 200 w 343"/>
                <a:gd name="T35" fmla="*/ 376 h 408"/>
                <a:gd name="T36" fmla="*/ 157 w 343"/>
                <a:gd name="T37" fmla="*/ 401 h 408"/>
                <a:gd name="T38" fmla="*/ 169 w 343"/>
                <a:gd name="T39" fmla="*/ 369 h 408"/>
                <a:gd name="T40" fmla="*/ 120 w 343"/>
                <a:gd name="T41" fmla="*/ 386 h 408"/>
                <a:gd name="T42" fmla="*/ 96 w 343"/>
                <a:gd name="T43" fmla="*/ 299 h 408"/>
                <a:gd name="T44" fmla="*/ 75 w 343"/>
                <a:gd name="T45" fmla="*/ 286 h 408"/>
                <a:gd name="T46" fmla="*/ 56 w 343"/>
                <a:gd name="T47" fmla="*/ 242 h 408"/>
                <a:gd name="T48" fmla="*/ 78 w 343"/>
                <a:gd name="T49" fmla="*/ 212 h 408"/>
                <a:gd name="T50" fmla="*/ 68 w 343"/>
                <a:gd name="T51" fmla="*/ 171 h 408"/>
                <a:gd name="T52" fmla="*/ 21 w 343"/>
                <a:gd name="T53" fmla="*/ 168 h 408"/>
                <a:gd name="T54" fmla="*/ 21 w 343"/>
                <a:gd name="T55" fmla="*/ 127 h 408"/>
                <a:gd name="T56" fmla="*/ 39 w 343"/>
                <a:gd name="T57" fmla="*/ 92 h 408"/>
                <a:gd name="T58" fmla="*/ 46 w 343"/>
                <a:gd name="T59" fmla="*/ 51 h 408"/>
                <a:gd name="T60" fmla="*/ 75 w 343"/>
                <a:gd name="T61" fmla="*/ 75 h 408"/>
                <a:gd name="T62" fmla="*/ 104 w 343"/>
                <a:gd name="T63" fmla="*/ 52 h 408"/>
                <a:gd name="T64" fmla="*/ 75 w 343"/>
                <a:gd name="T65" fmla="*/ 20 h 408"/>
                <a:gd name="T66" fmla="*/ 70 w 343"/>
                <a:gd name="T67" fmla="*/ 3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3" h="408">
                  <a:moveTo>
                    <a:pt x="70" y="3"/>
                  </a:moveTo>
                  <a:lnTo>
                    <a:pt x="82" y="0"/>
                  </a:lnTo>
                  <a:lnTo>
                    <a:pt x="123" y="16"/>
                  </a:lnTo>
                  <a:lnTo>
                    <a:pt x="142" y="35"/>
                  </a:lnTo>
                  <a:lnTo>
                    <a:pt x="174" y="44"/>
                  </a:lnTo>
                  <a:lnTo>
                    <a:pt x="188" y="55"/>
                  </a:lnTo>
                  <a:lnTo>
                    <a:pt x="206" y="52"/>
                  </a:lnTo>
                  <a:lnTo>
                    <a:pt x="210" y="59"/>
                  </a:lnTo>
                  <a:lnTo>
                    <a:pt x="204" y="99"/>
                  </a:lnTo>
                  <a:lnTo>
                    <a:pt x="221" y="108"/>
                  </a:lnTo>
                  <a:lnTo>
                    <a:pt x="231" y="123"/>
                  </a:lnTo>
                  <a:lnTo>
                    <a:pt x="258" y="129"/>
                  </a:lnTo>
                  <a:lnTo>
                    <a:pt x="268" y="111"/>
                  </a:lnTo>
                  <a:lnTo>
                    <a:pt x="285" y="112"/>
                  </a:lnTo>
                  <a:lnTo>
                    <a:pt x="297" y="127"/>
                  </a:lnTo>
                  <a:lnTo>
                    <a:pt x="295" y="141"/>
                  </a:lnTo>
                  <a:lnTo>
                    <a:pt x="261" y="145"/>
                  </a:lnTo>
                  <a:lnTo>
                    <a:pt x="261" y="159"/>
                  </a:lnTo>
                  <a:lnTo>
                    <a:pt x="261" y="170"/>
                  </a:lnTo>
                  <a:lnTo>
                    <a:pt x="248" y="184"/>
                  </a:lnTo>
                  <a:lnTo>
                    <a:pt x="258" y="200"/>
                  </a:lnTo>
                  <a:lnTo>
                    <a:pt x="285" y="220"/>
                  </a:lnTo>
                  <a:lnTo>
                    <a:pt x="287" y="242"/>
                  </a:lnTo>
                  <a:lnTo>
                    <a:pt x="342" y="247"/>
                  </a:lnTo>
                  <a:lnTo>
                    <a:pt x="342" y="277"/>
                  </a:lnTo>
                  <a:lnTo>
                    <a:pt x="331" y="291"/>
                  </a:lnTo>
                  <a:lnTo>
                    <a:pt x="339" y="306"/>
                  </a:lnTo>
                  <a:lnTo>
                    <a:pt x="332" y="315"/>
                  </a:lnTo>
                  <a:lnTo>
                    <a:pt x="311" y="319"/>
                  </a:lnTo>
                  <a:lnTo>
                    <a:pt x="302" y="332"/>
                  </a:lnTo>
                  <a:lnTo>
                    <a:pt x="303" y="364"/>
                  </a:lnTo>
                  <a:lnTo>
                    <a:pt x="276" y="402"/>
                  </a:lnTo>
                  <a:lnTo>
                    <a:pt x="270" y="407"/>
                  </a:lnTo>
                  <a:lnTo>
                    <a:pt x="256" y="394"/>
                  </a:lnTo>
                  <a:lnTo>
                    <a:pt x="216" y="394"/>
                  </a:lnTo>
                  <a:lnTo>
                    <a:pt x="200" y="376"/>
                  </a:lnTo>
                  <a:lnTo>
                    <a:pt x="169" y="406"/>
                  </a:lnTo>
                  <a:lnTo>
                    <a:pt x="157" y="401"/>
                  </a:lnTo>
                  <a:lnTo>
                    <a:pt x="171" y="377"/>
                  </a:lnTo>
                  <a:lnTo>
                    <a:pt x="169" y="369"/>
                  </a:lnTo>
                  <a:lnTo>
                    <a:pt x="157" y="366"/>
                  </a:lnTo>
                  <a:lnTo>
                    <a:pt x="120" y="386"/>
                  </a:lnTo>
                  <a:lnTo>
                    <a:pt x="85" y="319"/>
                  </a:lnTo>
                  <a:lnTo>
                    <a:pt x="96" y="299"/>
                  </a:lnTo>
                  <a:lnTo>
                    <a:pt x="93" y="291"/>
                  </a:lnTo>
                  <a:lnTo>
                    <a:pt x="75" y="286"/>
                  </a:lnTo>
                  <a:lnTo>
                    <a:pt x="43" y="267"/>
                  </a:lnTo>
                  <a:lnTo>
                    <a:pt x="56" y="242"/>
                  </a:lnTo>
                  <a:lnTo>
                    <a:pt x="75" y="233"/>
                  </a:lnTo>
                  <a:lnTo>
                    <a:pt x="78" y="212"/>
                  </a:lnTo>
                  <a:lnTo>
                    <a:pt x="72" y="175"/>
                  </a:lnTo>
                  <a:lnTo>
                    <a:pt x="68" y="171"/>
                  </a:lnTo>
                  <a:lnTo>
                    <a:pt x="49" y="190"/>
                  </a:lnTo>
                  <a:lnTo>
                    <a:pt x="21" y="168"/>
                  </a:lnTo>
                  <a:lnTo>
                    <a:pt x="0" y="142"/>
                  </a:lnTo>
                  <a:lnTo>
                    <a:pt x="21" y="127"/>
                  </a:lnTo>
                  <a:lnTo>
                    <a:pt x="27" y="102"/>
                  </a:lnTo>
                  <a:lnTo>
                    <a:pt x="39" y="92"/>
                  </a:lnTo>
                  <a:lnTo>
                    <a:pt x="37" y="57"/>
                  </a:lnTo>
                  <a:lnTo>
                    <a:pt x="46" y="51"/>
                  </a:lnTo>
                  <a:lnTo>
                    <a:pt x="63" y="61"/>
                  </a:lnTo>
                  <a:lnTo>
                    <a:pt x="75" y="75"/>
                  </a:lnTo>
                  <a:lnTo>
                    <a:pt x="96" y="61"/>
                  </a:lnTo>
                  <a:lnTo>
                    <a:pt x="104" y="52"/>
                  </a:lnTo>
                  <a:lnTo>
                    <a:pt x="100" y="35"/>
                  </a:lnTo>
                  <a:lnTo>
                    <a:pt x="75" y="20"/>
                  </a:lnTo>
                  <a:lnTo>
                    <a:pt x="70" y="3"/>
                  </a:lnTo>
                  <a:lnTo>
                    <a:pt x="70" y="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江苏">
              <a:hlinkClick r:id="" action="ppaction://macro?name=Slide1.江苏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195514" y="3715343"/>
              <a:ext cx="847284" cy="702378"/>
            </a:xfrm>
            <a:custGeom>
              <a:avLst/>
              <a:gdLst>
                <a:gd name="T0" fmla="*/ 375 w 404"/>
                <a:gd name="T1" fmla="*/ 255 h 323"/>
                <a:gd name="T2" fmla="*/ 365 w 404"/>
                <a:gd name="T3" fmla="*/ 282 h 323"/>
                <a:gd name="T4" fmla="*/ 354 w 404"/>
                <a:gd name="T5" fmla="*/ 297 h 323"/>
                <a:gd name="T6" fmla="*/ 333 w 404"/>
                <a:gd name="T7" fmla="*/ 322 h 323"/>
                <a:gd name="T8" fmla="*/ 301 w 404"/>
                <a:gd name="T9" fmla="*/ 317 h 323"/>
                <a:gd name="T10" fmla="*/ 275 w 404"/>
                <a:gd name="T11" fmla="*/ 301 h 323"/>
                <a:gd name="T12" fmla="*/ 260 w 404"/>
                <a:gd name="T13" fmla="*/ 308 h 323"/>
                <a:gd name="T14" fmla="*/ 205 w 404"/>
                <a:gd name="T15" fmla="*/ 303 h 323"/>
                <a:gd name="T16" fmla="*/ 203 w 404"/>
                <a:gd name="T17" fmla="*/ 281 h 323"/>
                <a:gd name="T18" fmla="*/ 176 w 404"/>
                <a:gd name="T19" fmla="*/ 261 h 323"/>
                <a:gd name="T20" fmla="*/ 166 w 404"/>
                <a:gd name="T21" fmla="*/ 245 h 323"/>
                <a:gd name="T22" fmla="*/ 179 w 404"/>
                <a:gd name="T23" fmla="*/ 231 h 323"/>
                <a:gd name="T24" fmla="*/ 179 w 404"/>
                <a:gd name="T25" fmla="*/ 220 h 323"/>
                <a:gd name="T26" fmla="*/ 179 w 404"/>
                <a:gd name="T27" fmla="*/ 206 h 323"/>
                <a:gd name="T28" fmla="*/ 213 w 404"/>
                <a:gd name="T29" fmla="*/ 202 h 323"/>
                <a:gd name="T30" fmla="*/ 215 w 404"/>
                <a:gd name="T31" fmla="*/ 188 h 323"/>
                <a:gd name="T32" fmla="*/ 203 w 404"/>
                <a:gd name="T33" fmla="*/ 173 h 323"/>
                <a:gd name="T34" fmla="*/ 186 w 404"/>
                <a:gd name="T35" fmla="*/ 172 h 323"/>
                <a:gd name="T36" fmla="*/ 176 w 404"/>
                <a:gd name="T37" fmla="*/ 190 h 323"/>
                <a:gd name="T38" fmla="*/ 149 w 404"/>
                <a:gd name="T39" fmla="*/ 184 h 323"/>
                <a:gd name="T40" fmla="*/ 139 w 404"/>
                <a:gd name="T41" fmla="*/ 169 h 323"/>
                <a:gd name="T42" fmla="*/ 122 w 404"/>
                <a:gd name="T43" fmla="*/ 160 h 323"/>
                <a:gd name="T44" fmla="*/ 128 w 404"/>
                <a:gd name="T45" fmla="*/ 120 h 323"/>
                <a:gd name="T46" fmla="*/ 124 w 404"/>
                <a:gd name="T47" fmla="*/ 113 h 323"/>
                <a:gd name="T48" fmla="*/ 106 w 404"/>
                <a:gd name="T49" fmla="*/ 116 h 323"/>
                <a:gd name="T50" fmla="*/ 92 w 404"/>
                <a:gd name="T51" fmla="*/ 105 h 323"/>
                <a:gd name="T52" fmla="*/ 60 w 404"/>
                <a:gd name="T53" fmla="*/ 96 h 323"/>
                <a:gd name="T54" fmla="*/ 41 w 404"/>
                <a:gd name="T55" fmla="*/ 77 h 323"/>
                <a:gd name="T56" fmla="*/ 0 w 404"/>
                <a:gd name="T57" fmla="*/ 61 h 323"/>
                <a:gd name="T58" fmla="*/ 3 w 404"/>
                <a:gd name="T59" fmla="*/ 42 h 323"/>
                <a:gd name="T60" fmla="*/ 20 w 404"/>
                <a:gd name="T61" fmla="*/ 35 h 323"/>
                <a:gd name="T62" fmla="*/ 50 w 404"/>
                <a:gd name="T63" fmla="*/ 61 h 323"/>
                <a:gd name="T64" fmla="*/ 60 w 404"/>
                <a:gd name="T65" fmla="*/ 61 h 323"/>
                <a:gd name="T66" fmla="*/ 87 w 404"/>
                <a:gd name="T67" fmla="*/ 57 h 323"/>
                <a:gd name="T68" fmla="*/ 103 w 404"/>
                <a:gd name="T69" fmla="*/ 45 h 323"/>
                <a:gd name="T70" fmla="*/ 125 w 404"/>
                <a:gd name="T71" fmla="*/ 62 h 323"/>
                <a:gd name="T72" fmla="*/ 134 w 404"/>
                <a:gd name="T73" fmla="*/ 46 h 323"/>
                <a:gd name="T74" fmla="*/ 138 w 404"/>
                <a:gd name="T75" fmla="*/ 36 h 323"/>
                <a:gd name="T76" fmla="*/ 156 w 404"/>
                <a:gd name="T77" fmla="*/ 26 h 323"/>
                <a:gd name="T78" fmla="*/ 161 w 404"/>
                <a:gd name="T79" fmla="*/ 4 h 323"/>
                <a:gd name="T80" fmla="*/ 179 w 404"/>
                <a:gd name="T81" fmla="*/ 0 h 323"/>
                <a:gd name="T82" fmla="*/ 226 w 404"/>
                <a:gd name="T83" fmla="*/ 31 h 323"/>
                <a:gd name="T84" fmla="*/ 258 w 404"/>
                <a:gd name="T85" fmla="*/ 45 h 323"/>
                <a:gd name="T86" fmla="*/ 322 w 404"/>
                <a:gd name="T87" fmla="*/ 150 h 323"/>
                <a:gd name="T88" fmla="*/ 319 w 404"/>
                <a:gd name="T89" fmla="*/ 161 h 323"/>
                <a:gd name="T90" fmla="*/ 362 w 404"/>
                <a:gd name="T91" fmla="*/ 181 h 323"/>
                <a:gd name="T92" fmla="*/ 374 w 404"/>
                <a:gd name="T93" fmla="*/ 198 h 323"/>
                <a:gd name="T94" fmla="*/ 393 w 404"/>
                <a:gd name="T95" fmla="*/ 208 h 323"/>
                <a:gd name="T96" fmla="*/ 403 w 404"/>
                <a:gd name="T97" fmla="*/ 227 h 323"/>
                <a:gd name="T98" fmla="*/ 389 w 404"/>
                <a:gd name="T99" fmla="*/ 232 h 323"/>
                <a:gd name="T100" fmla="*/ 368 w 404"/>
                <a:gd name="T101" fmla="*/ 226 h 323"/>
                <a:gd name="T102" fmla="*/ 338 w 404"/>
                <a:gd name="T103" fmla="*/ 226 h 323"/>
                <a:gd name="T104" fmla="*/ 311 w 404"/>
                <a:gd name="T105" fmla="*/ 216 h 323"/>
                <a:gd name="T106" fmla="*/ 298 w 404"/>
                <a:gd name="T107" fmla="*/ 226 h 323"/>
                <a:gd name="T108" fmla="*/ 325 w 404"/>
                <a:gd name="T109" fmla="*/ 232 h 323"/>
                <a:gd name="T110" fmla="*/ 349 w 404"/>
                <a:gd name="T111" fmla="*/ 243 h 323"/>
                <a:gd name="T112" fmla="*/ 375 w 404"/>
                <a:gd name="T113" fmla="*/ 255 h 323"/>
                <a:gd name="T114" fmla="*/ 375 w 404"/>
                <a:gd name="T115" fmla="*/ 25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4" h="323">
                  <a:moveTo>
                    <a:pt x="375" y="255"/>
                  </a:moveTo>
                  <a:lnTo>
                    <a:pt x="365" y="282"/>
                  </a:lnTo>
                  <a:lnTo>
                    <a:pt x="354" y="297"/>
                  </a:lnTo>
                  <a:lnTo>
                    <a:pt x="333" y="322"/>
                  </a:lnTo>
                  <a:lnTo>
                    <a:pt x="301" y="317"/>
                  </a:lnTo>
                  <a:lnTo>
                    <a:pt x="275" y="301"/>
                  </a:lnTo>
                  <a:lnTo>
                    <a:pt x="260" y="308"/>
                  </a:lnTo>
                  <a:lnTo>
                    <a:pt x="205" y="303"/>
                  </a:lnTo>
                  <a:lnTo>
                    <a:pt x="203" y="281"/>
                  </a:lnTo>
                  <a:lnTo>
                    <a:pt x="176" y="261"/>
                  </a:lnTo>
                  <a:lnTo>
                    <a:pt x="166" y="245"/>
                  </a:lnTo>
                  <a:lnTo>
                    <a:pt x="179" y="231"/>
                  </a:lnTo>
                  <a:lnTo>
                    <a:pt x="179" y="220"/>
                  </a:lnTo>
                  <a:lnTo>
                    <a:pt x="179" y="206"/>
                  </a:lnTo>
                  <a:lnTo>
                    <a:pt x="213" y="202"/>
                  </a:lnTo>
                  <a:lnTo>
                    <a:pt x="215" y="188"/>
                  </a:lnTo>
                  <a:lnTo>
                    <a:pt x="203" y="173"/>
                  </a:lnTo>
                  <a:lnTo>
                    <a:pt x="186" y="172"/>
                  </a:lnTo>
                  <a:lnTo>
                    <a:pt x="176" y="190"/>
                  </a:lnTo>
                  <a:lnTo>
                    <a:pt x="149" y="184"/>
                  </a:lnTo>
                  <a:lnTo>
                    <a:pt x="139" y="169"/>
                  </a:lnTo>
                  <a:lnTo>
                    <a:pt x="122" y="160"/>
                  </a:lnTo>
                  <a:lnTo>
                    <a:pt x="128" y="120"/>
                  </a:lnTo>
                  <a:lnTo>
                    <a:pt x="124" y="113"/>
                  </a:lnTo>
                  <a:lnTo>
                    <a:pt x="106" y="116"/>
                  </a:lnTo>
                  <a:lnTo>
                    <a:pt x="92" y="105"/>
                  </a:lnTo>
                  <a:lnTo>
                    <a:pt x="60" y="96"/>
                  </a:lnTo>
                  <a:lnTo>
                    <a:pt x="41" y="77"/>
                  </a:lnTo>
                  <a:lnTo>
                    <a:pt x="0" y="61"/>
                  </a:lnTo>
                  <a:lnTo>
                    <a:pt x="3" y="42"/>
                  </a:lnTo>
                  <a:lnTo>
                    <a:pt x="20" y="35"/>
                  </a:lnTo>
                  <a:lnTo>
                    <a:pt x="50" y="61"/>
                  </a:lnTo>
                  <a:lnTo>
                    <a:pt x="60" y="61"/>
                  </a:lnTo>
                  <a:lnTo>
                    <a:pt x="87" y="57"/>
                  </a:lnTo>
                  <a:lnTo>
                    <a:pt x="103" y="45"/>
                  </a:lnTo>
                  <a:lnTo>
                    <a:pt x="125" y="62"/>
                  </a:lnTo>
                  <a:lnTo>
                    <a:pt x="134" y="46"/>
                  </a:lnTo>
                  <a:lnTo>
                    <a:pt x="138" y="36"/>
                  </a:lnTo>
                  <a:lnTo>
                    <a:pt x="156" y="26"/>
                  </a:lnTo>
                  <a:lnTo>
                    <a:pt x="161" y="4"/>
                  </a:lnTo>
                  <a:lnTo>
                    <a:pt x="179" y="0"/>
                  </a:lnTo>
                  <a:lnTo>
                    <a:pt x="226" y="31"/>
                  </a:lnTo>
                  <a:lnTo>
                    <a:pt x="258" y="45"/>
                  </a:lnTo>
                  <a:lnTo>
                    <a:pt x="322" y="150"/>
                  </a:lnTo>
                  <a:lnTo>
                    <a:pt x="319" y="161"/>
                  </a:lnTo>
                  <a:lnTo>
                    <a:pt x="362" y="181"/>
                  </a:lnTo>
                  <a:lnTo>
                    <a:pt x="374" y="198"/>
                  </a:lnTo>
                  <a:lnTo>
                    <a:pt x="393" y="208"/>
                  </a:lnTo>
                  <a:lnTo>
                    <a:pt x="403" y="227"/>
                  </a:lnTo>
                  <a:lnTo>
                    <a:pt x="389" y="232"/>
                  </a:lnTo>
                  <a:lnTo>
                    <a:pt x="368" y="226"/>
                  </a:lnTo>
                  <a:lnTo>
                    <a:pt x="338" y="226"/>
                  </a:lnTo>
                  <a:lnTo>
                    <a:pt x="311" y="216"/>
                  </a:lnTo>
                  <a:lnTo>
                    <a:pt x="298" y="226"/>
                  </a:lnTo>
                  <a:lnTo>
                    <a:pt x="325" y="232"/>
                  </a:lnTo>
                  <a:lnTo>
                    <a:pt x="349" y="243"/>
                  </a:lnTo>
                  <a:lnTo>
                    <a:pt x="375" y="255"/>
                  </a:lnTo>
                  <a:lnTo>
                    <a:pt x="375" y="255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湖北">
              <a:hlinkClick r:id="" action="ppaction://macro?name=Slide1.湖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077563" y="4117119"/>
              <a:ext cx="1178974" cy="780008"/>
            </a:xfrm>
            <a:custGeom>
              <a:avLst/>
              <a:gdLst>
                <a:gd name="T0" fmla="*/ 76 w 551"/>
                <a:gd name="T1" fmla="*/ 318 h 346"/>
                <a:gd name="T2" fmla="*/ 141 w 551"/>
                <a:gd name="T3" fmla="*/ 304 h 346"/>
                <a:gd name="T4" fmla="*/ 144 w 551"/>
                <a:gd name="T5" fmla="*/ 270 h 346"/>
                <a:gd name="T6" fmla="*/ 238 w 551"/>
                <a:gd name="T7" fmla="*/ 267 h 346"/>
                <a:gd name="T8" fmla="*/ 283 w 551"/>
                <a:gd name="T9" fmla="*/ 296 h 346"/>
                <a:gd name="T10" fmla="*/ 322 w 551"/>
                <a:gd name="T11" fmla="*/ 275 h 346"/>
                <a:gd name="T12" fmla="*/ 339 w 551"/>
                <a:gd name="T13" fmla="*/ 296 h 346"/>
                <a:gd name="T14" fmla="*/ 365 w 551"/>
                <a:gd name="T15" fmla="*/ 265 h 346"/>
                <a:gd name="T16" fmla="*/ 375 w 551"/>
                <a:gd name="T17" fmla="*/ 304 h 346"/>
                <a:gd name="T18" fmla="*/ 399 w 551"/>
                <a:gd name="T19" fmla="*/ 318 h 346"/>
                <a:gd name="T20" fmla="*/ 445 w 551"/>
                <a:gd name="T21" fmla="*/ 290 h 346"/>
                <a:gd name="T22" fmla="*/ 522 w 551"/>
                <a:gd name="T23" fmla="*/ 245 h 346"/>
                <a:gd name="T24" fmla="*/ 515 w 551"/>
                <a:gd name="T25" fmla="*/ 168 h 346"/>
                <a:gd name="T26" fmla="*/ 523 w 551"/>
                <a:gd name="T27" fmla="*/ 140 h 346"/>
                <a:gd name="T28" fmla="*/ 473 w 551"/>
                <a:gd name="T29" fmla="*/ 116 h 346"/>
                <a:gd name="T30" fmla="*/ 438 w 551"/>
                <a:gd name="T31" fmla="*/ 116 h 346"/>
                <a:gd name="T32" fmla="*/ 387 w 551"/>
                <a:gd name="T33" fmla="*/ 98 h 346"/>
                <a:gd name="T34" fmla="*/ 358 w 551"/>
                <a:gd name="T35" fmla="*/ 67 h 346"/>
                <a:gd name="T36" fmla="*/ 331 w 551"/>
                <a:gd name="T37" fmla="*/ 65 h 346"/>
                <a:gd name="T38" fmla="*/ 271 w 551"/>
                <a:gd name="T39" fmla="*/ 65 h 346"/>
                <a:gd name="T40" fmla="*/ 159 w 551"/>
                <a:gd name="T41" fmla="*/ 0 h 346"/>
                <a:gd name="T42" fmla="*/ 135 w 551"/>
                <a:gd name="T43" fmla="*/ 8 h 346"/>
                <a:gd name="T44" fmla="*/ 68 w 551"/>
                <a:gd name="T45" fmla="*/ 8 h 346"/>
                <a:gd name="T46" fmla="*/ 76 w 551"/>
                <a:gd name="T47" fmla="*/ 31 h 346"/>
                <a:gd name="T48" fmla="*/ 108 w 551"/>
                <a:gd name="T49" fmla="*/ 41 h 346"/>
                <a:gd name="T50" fmla="*/ 73 w 551"/>
                <a:gd name="T51" fmla="*/ 65 h 346"/>
                <a:gd name="T52" fmla="*/ 73 w 551"/>
                <a:gd name="T53" fmla="*/ 95 h 346"/>
                <a:gd name="T54" fmla="*/ 93 w 551"/>
                <a:gd name="T55" fmla="*/ 125 h 346"/>
                <a:gd name="T56" fmla="*/ 117 w 551"/>
                <a:gd name="T57" fmla="*/ 189 h 346"/>
                <a:gd name="T58" fmla="*/ 100 w 551"/>
                <a:gd name="T59" fmla="*/ 200 h 346"/>
                <a:gd name="T60" fmla="*/ 14 w 551"/>
                <a:gd name="T61" fmla="*/ 233 h 346"/>
                <a:gd name="T62" fmla="*/ 12 w 551"/>
                <a:gd name="T63" fmla="*/ 263 h 346"/>
                <a:gd name="T64" fmla="*/ 28 w 551"/>
                <a:gd name="T65" fmla="*/ 298 h 346"/>
                <a:gd name="T66" fmla="*/ 65 w 551"/>
                <a:gd name="T67" fmla="*/ 345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51" h="346">
                  <a:moveTo>
                    <a:pt x="65" y="345"/>
                  </a:moveTo>
                  <a:lnTo>
                    <a:pt x="76" y="318"/>
                  </a:lnTo>
                  <a:lnTo>
                    <a:pt x="109" y="290"/>
                  </a:lnTo>
                  <a:lnTo>
                    <a:pt x="141" y="304"/>
                  </a:lnTo>
                  <a:lnTo>
                    <a:pt x="162" y="290"/>
                  </a:lnTo>
                  <a:lnTo>
                    <a:pt x="144" y="270"/>
                  </a:lnTo>
                  <a:lnTo>
                    <a:pt x="153" y="261"/>
                  </a:lnTo>
                  <a:lnTo>
                    <a:pt x="238" y="267"/>
                  </a:lnTo>
                  <a:lnTo>
                    <a:pt x="267" y="287"/>
                  </a:lnTo>
                  <a:lnTo>
                    <a:pt x="283" y="296"/>
                  </a:lnTo>
                  <a:lnTo>
                    <a:pt x="305" y="280"/>
                  </a:lnTo>
                  <a:lnTo>
                    <a:pt x="322" y="275"/>
                  </a:lnTo>
                  <a:lnTo>
                    <a:pt x="325" y="296"/>
                  </a:lnTo>
                  <a:lnTo>
                    <a:pt x="339" y="296"/>
                  </a:lnTo>
                  <a:lnTo>
                    <a:pt x="347" y="283"/>
                  </a:lnTo>
                  <a:lnTo>
                    <a:pt x="365" y="265"/>
                  </a:lnTo>
                  <a:lnTo>
                    <a:pt x="375" y="277"/>
                  </a:lnTo>
                  <a:lnTo>
                    <a:pt x="375" y="304"/>
                  </a:lnTo>
                  <a:lnTo>
                    <a:pt x="382" y="315"/>
                  </a:lnTo>
                  <a:lnTo>
                    <a:pt x="399" y="318"/>
                  </a:lnTo>
                  <a:lnTo>
                    <a:pt x="418" y="299"/>
                  </a:lnTo>
                  <a:lnTo>
                    <a:pt x="445" y="290"/>
                  </a:lnTo>
                  <a:lnTo>
                    <a:pt x="498" y="243"/>
                  </a:lnTo>
                  <a:lnTo>
                    <a:pt x="522" y="245"/>
                  </a:lnTo>
                  <a:lnTo>
                    <a:pt x="550" y="235"/>
                  </a:lnTo>
                  <a:lnTo>
                    <a:pt x="515" y="168"/>
                  </a:lnTo>
                  <a:lnTo>
                    <a:pt x="526" y="148"/>
                  </a:lnTo>
                  <a:lnTo>
                    <a:pt x="523" y="140"/>
                  </a:lnTo>
                  <a:lnTo>
                    <a:pt x="505" y="135"/>
                  </a:lnTo>
                  <a:lnTo>
                    <a:pt x="473" y="116"/>
                  </a:lnTo>
                  <a:lnTo>
                    <a:pt x="458" y="107"/>
                  </a:lnTo>
                  <a:lnTo>
                    <a:pt x="438" y="116"/>
                  </a:lnTo>
                  <a:lnTo>
                    <a:pt x="416" y="98"/>
                  </a:lnTo>
                  <a:lnTo>
                    <a:pt x="387" y="98"/>
                  </a:lnTo>
                  <a:lnTo>
                    <a:pt x="365" y="86"/>
                  </a:lnTo>
                  <a:lnTo>
                    <a:pt x="358" y="67"/>
                  </a:lnTo>
                  <a:lnTo>
                    <a:pt x="347" y="55"/>
                  </a:lnTo>
                  <a:lnTo>
                    <a:pt x="331" y="65"/>
                  </a:lnTo>
                  <a:lnTo>
                    <a:pt x="317" y="58"/>
                  </a:lnTo>
                  <a:lnTo>
                    <a:pt x="271" y="65"/>
                  </a:lnTo>
                  <a:lnTo>
                    <a:pt x="220" y="54"/>
                  </a:lnTo>
                  <a:lnTo>
                    <a:pt x="159" y="0"/>
                  </a:lnTo>
                  <a:lnTo>
                    <a:pt x="143" y="14"/>
                  </a:lnTo>
                  <a:lnTo>
                    <a:pt x="135" y="8"/>
                  </a:lnTo>
                  <a:lnTo>
                    <a:pt x="123" y="8"/>
                  </a:lnTo>
                  <a:lnTo>
                    <a:pt x="68" y="8"/>
                  </a:lnTo>
                  <a:lnTo>
                    <a:pt x="59" y="15"/>
                  </a:lnTo>
                  <a:lnTo>
                    <a:pt x="76" y="31"/>
                  </a:lnTo>
                  <a:lnTo>
                    <a:pt x="93" y="35"/>
                  </a:lnTo>
                  <a:lnTo>
                    <a:pt x="108" y="41"/>
                  </a:lnTo>
                  <a:lnTo>
                    <a:pt x="100" y="52"/>
                  </a:lnTo>
                  <a:lnTo>
                    <a:pt x="73" y="65"/>
                  </a:lnTo>
                  <a:lnTo>
                    <a:pt x="68" y="87"/>
                  </a:lnTo>
                  <a:lnTo>
                    <a:pt x="73" y="95"/>
                  </a:lnTo>
                  <a:lnTo>
                    <a:pt x="76" y="122"/>
                  </a:lnTo>
                  <a:lnTo>
                    <a:pt x="93" y="125"/>
                  </a:lnTo>
                  <a:lnTo>
                    <a:pt x="109" y="146"/>
                  </a:lnTo>
                  <a:lnTo>
                    <a:pt x="117" y="189"/>
                  </a:lnTo>
                  <a:lnTo>
                    <a:pt x="111" y="203"/>
                  </a:lnTo>
                  <a:lnTo>
                    <a:pt x="100" y="200"/>
                  </a:lnTo>
                  <a:lnTo>
                    <a:pt x="69" y="225"/>
                  </a:lnTo>
                  <a:lnTo>
                    <a:pt x="14" y="233"/>
                  </a:lnTo>
                  <a:lnTo>
                    <a:pt x="0" y="248"/>
                  </a:lnTo>
                  <a:lnTo>
                    <a:pt x="12" y="263"/>
                  </a:lnTo>
                  <a:lnTo>
                    <a:pt x="13" y="295"/>
                  </a:lnTo>
                  <a:lnTo>
                    <a:pt x="28" y="298"/>
                  </a:lnTo>
                  <a:lnTo>
                    <a:pt x="65" y="345"/>
                  </a:lnTo>
                  <a:lnTo>
                    <a:pt x="65" y="345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陕西">
              <a:hlinkClick r:id="" action="ppaction://macro?name=Slide1.陕西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719642" y="2973187"/>
              <a:ext cx="745480" cy="1404757"/>
            </a:xfrm>
            <a:custGeom>
              <a:avLst/>
              <a:gdLst>
                <a:gd name="T0" fmla="*/ 294 w 354"/>
                <a:gd name="T1" fmla="*/ 381 h 640"/>
                <a:gd name="T2" fmla="*/ 287 w 354"/>
                <a:gd name="T3" fmla="*/ 214 h 640"/>
                <a:gd name="T4" fmla="*/ 311 w 354"/>
                <a:gd name="T5" fmla="*/ 162 h 640"/>
                <a:gd name="T6" fmla="*/ 309 w 354"/>
                <a:gd name="T7" fmla="*/ 85 h 640"/>
                <a:gd name="T8" fmla="*/ 323 w 354"/>
                <a:gd name="T9" fmla="*/ 34 h 640"/>
                <a:gd name="T10" fmla="*/ 312 w 354"/>
                <a:gd name="T11" fmla="*/ 0 h 640"/>
                <a:gd name="T12" fmla="*/ 259 w 354"/>
                <a:gd name="T13" fmla="*/ 18 h 640"/>
                <a:gd name="T14" fmla="*/ 241 w 354"/>
                <a:gd name="T15" fmla="*/ 65 h 640"/>
                <a:gd name="T16" fmla="*/ 221 w 354"/>
                <a:gd name="T17" fmla="*/ 81 h 640"/>
                <a:gd name="T18" fmla="*/ 153 w 354"/>
                <a:gd name="T19" fmla="*/ 164 h 640"/>
                <a:gd name="T20" fmla="*/ 100 w 354"/>
                <a:gd name="T21" fmla="*/ 162 h 640"/>
                <a:gd name="T22" fmla="*/ 87 w 354"/>
                <a:gd name="T23" fmla="*/ 213 h 640"/>
                <a:gd name="T24" fmla="*/ 153 w 354"/>
                <a:gd name="T25" fmla="*/ 254 h 640"/>
                <a:gd name="T26" fmla="*/ 188 w 354"/>
                <a:gd name="T27" fmla="*/ 293 h 640"/>
                <a:gd name="T28" fmla="*/ 182 w 354"/>
                <a:gd name="T29" fmla="*/ 344 h 640"/>
                <a:gd name="T30" fmla="*/ 132 w 354"/>
                <a:gd name="T31" fmla="*/ 360 h 640"/>
                <a:gd name="T32" fmla="*/ 126 w 354"/>
                <a:gd name="T33" fmla="*/ 374 h 640"/>
                <a:gd name="T34" fmla="*/ 91 w 354"/>
                <a:gd name="T35" fmla="*/ 391 h 640"/>
                <a:gd name="T36" fmla="*/ 48 w 354"/>
                <a:gd name="T37" fmla="*/ 381 h 640"/>
                <a:gd name="T38" fmla="*/ 48 w 354"/>
                <a:gd name="T39" fmla="*/ 399 h 640"/>
                <a:gd name="T40" fmla="*/ 34 w 354"/>
                <a:gd name="T41" fmla="*/ 427 h 640"/>
                <a:gd name="T42" fmla="*/ 39 w 354"/>
                <a:gd name="T43" fmla="*/ 479 h 640"/>
                <a:gd name="T44" fmla="*/ 45 w 354"/>
                <a:gd name="T45" fmla="*/ 504 h 640"/>
                <a:gd name="T46" fmla="*/ 0 w 354"/>
                <a:gd name="T47" fmla="*/ 512 h 640"/>
                <a:gd name="T48" fmla="*/ 5 w 354"/>
                <a:gd name="T49" fmla="*/ 559 h 640"/>
                <a:gd name="T50" fmla="*/ 23 w 354"/>
                <a:gd name="T51" fmla="*/ 579 h 640"/>
                <a:gd name="T52" fmla="*/ 83 w 354"/>
                <a:gd name="T53" fmla="*/ 571 h 640"/>
                <a:gd name="T54" fmla="*/ 95 w 354"/>
                <a:gd name="T55" fmla="*/ 588 h 640"/>
                <a:gd name="T56" fmla="*/ 157 w 354"/>
                <a:gd name="T57" fmla="*/ 615 h 640"/>
                <a:gd name="T58" fmla="*/ 233 w 354"/>
                <a:gd name="T59" fmla="*/ 624 h 640"/>
                <a:gd name="T60" fmla="*/ 270 w 354"/>
                <a:gd name="T61" fmla="*/ 632 h 640"/>
                <a:gd name="T62" fmla="*/ 262 w 354"/>
                <a:gd name="T63" fmla="*/ 597 h 640"/>
                <a:gd name="T64" fmla="*/ 294 w 354"/>
                <a:gd name="T65" fmla="*/ 562 h 640"/>
                <a:gd name="T66" fmla="*/ 287 w 354"/>
                <a:gd name="T67" fmla="*/ 545 h 640"/>
                <a:gd name="T68" fmla="*/ 253 w 354"/>
                <a:gd name="T69" fmla="*/ 525 h 640"/>
                <a:gd name="T70" fmla="*/ 317 w 354"/>
                <a:gd name="T71" fmla="*/ 518 h 640"/>
                <a:gd name="T72" fmla="*/ 337 w 354"/>
                <a:gd name="T73" fmla="*/ 524 h 640"/>
                <a:gd name="T74" fmla="*/ 353 w 354"/>
                <a:gd name="T75" fmla="*/ 488 h 640"/>
                <a:gd name="T76" fmla="*/ 303 w 354"/>
                <a:gd name="T77" fmla="*/ 403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4" h="640">
                  <a:moveTo>
                    <a:pt x="303" y="403"/>
                  </a:moveTo>
                  <a:lnTo>
                    <a:pt x="294" y="381"/>
                  </a:lnTo>
                  <a:lnTo>
                    <a:pt x="311" y="324"/>
                  </a:lnTo>
                  <a:lnTo>
                    <a:pt x="287" y="214"/>
                  </a:lnTo>
                  <a:lnTo>
                    <a:pt x="303" y="187"/>
                  </a:lnTo>
                  <a:lnTo>
                    <a:pt x="311" y="162"/>
                  </a:lnTo>
                  <a:lnTo>
                    <a:pt x="289" y="117"/>
                  </a:lnTo>
                  <a:lnTo>
                    <a:pt x="309" y="85"/>
                  </a:lnTo>
                  <a:lnTo>
                    <a:pt x="312" y="56"/>
                  </a:lnTo>
                  <a:lnTo>
                    <a:pt x="323" y="34"/>
                  </a:lnTo>
                  <a:lnTo>
                    <a:pt x="322" y="7"/>
                  </a:lnTo>
                  <a:lnTo>
                    <a:pt x="312" y="0"/>
                  </a:lnTo>
                  <a:lnTo>
                    <a:pt x="298" y="17"/>
                  </a:lnTo>
                  <a:lnTo>
                    <a:pt x="259" y="18"/>
                  </a:lnTo>
                  <a:lnTo>
                    <a:pt x="239" y="49"/>
                  </a:lnTo>
                  <a:lnTo>
                    <a:pt x="241" y="65"/>
                  </a:lnTo>
                  <a:lnTo>
                    <a:pt x="237" y="76"/>
                  </a:lnTo>
                  <a:lnTo>
                    <a:pt x="221" y="81"/>
                  </a:lnTo>
                  <a:lnTo>
                    <a:pt x="160" y="169"/>
                  </a:lnTo>
                  <a:lnTo>
                    <a:pt x="153" y="164"/>
                  </a:lnTo>
                  <a:lnTo>
                    <a:pt x="135" y="158"/>
                  </a:lnTo>
                  <a:lnTo>
                    <a:pt x="100" y="162"/>
                  </a:lnTo>
                  <a:lnTo>
                    <a:pt x="88" y="177"/>
                  </a:lnTo>
                  <a:lnTo>
                    <a:pt x="87" y="213"/>
                  </a:lnTo>
                  <a:lnTo>
                    <a:pt x="92" y="224"/>
                  </a:lnTo>
                  <a:lnTo>
                    <a:pt x="153" y="254"/>
                  </a:lnTo>
                  <a:lnTo>
                    <a:pt x="184" y="274"/>
                  </a:lnTo>
                  <a:lnTo>
                    <a:pt x="188" y="293"/>
                  </a:lnTo>
                  <a:lnTo>
                    <a:pt x="173" y="316"/>
                  </a:lnTo>
                  <a:lnTo>
                    <a:pt x="182" y="344"/>
                  </a:lnTo>
                  <a:lnTo>
                    <a:pt x="176" y="357"/>
                  </a:lnTo>
                  <a:lnTo>
                    <a:pt x="132" y="360"/>
                  </a:lnTo>
                  <a:lnTo>
                    <a:pt x="123" y="367"/>
                  </a:lnTo>
                  <a:lnTo>
                    <a:pt x="126" y="374"/>
                  </a:lnTo>
                  <a:lnTo>
                    <a:pt x="126" y="386"/>
                  </a:lnTo>
                  <a:lnTo>
                    <a:pt x="91" y="391"/>
                  </a:lnTo>
                  <a:lnTo>
                    <a:pt x="72" y="381"/>
                  </a:lnTo>
                  <a:lnTo>
                    <a:pt x="48" y="381"/>
                  </a:lnTo>
                  <a:lnTo>
                    <a:pt x="45" y="386"/>
                  </a:lnTo>
                  <a:lnTo>
                    <a:pt x="48" y="399"/>
                  </a:lnTo>
                  <a:lnTo>
                    <a:pt x="37" y="413"/>
                  </a:lnTo>
                  <a:lnTo>
                    <a:pt x="34" y="427"/>
                  </a:lnTo>
                  <a:lnTo>
                    <a:pt x="56" y="445"/>
                  </a:lnTo>
                  <a:lnTo>
                    <a:pt x="39" y="479"/>
                  </a:lnTo>
                  <a:lnTo>
                    <a:pt x="46" y="495"/>
                  </a:lnTo>
                  <a:lnTo>
                    <a:pt x="45" y="504"/>
                  </a:lnTo>
                  <a:lnTo>
                    <a:pt x="19" y="504"/>
                  </a:lnTo>
                  <a:lnTo>
                    <a:pt x="0" y="512"/>
                  </a:lnTo>
                  <a:lnTo>
                    <a:pt x="15" y="533"/>
                  </a:lnTo>
                  <a:lnTo>
                    <a:pt x="5" y="559"/>
                  </a:lnTo>
                  <a:lnTo>
                    <a:pt x="21" y="562"/>
                  </a:lnTo>
                  <a:lnTo>
                    <a:pt x="23" y="579"/>
                  </a:lnTo>
                  <a:lnTo>
                    <a:pt x="36" y="580"/>
                  </a:lnTo>
                  <a:lnTo>
                    <a:pt x="83" y="571"/>
                  </a:lnTo>
                  <a:lnTo>
                    <a:pt x="92" y="575"/>
                  </a:lnTo>
                  <a:lnTo>
                    <a:pt x="95" y="588"/>
                  </a:lnTo>
                  <a:lnTo>
                    <a:pt x="115" y="593"/>
                  </a:lnTo>
                  <a:lnTo>
                    <a:pt x="157" y="615"/>
                  </a:lnTo>
                  <a:lnTo>
                    <a:pt x="182" y="605"/>
                  </a:lnTo>
                  <a:lnTo>
                    <a:pt x="233" y="624"/>
                  </a:lnTo>
                  <a:lnTo>
                    <a:pt x="245" y="639"/>
                  </a:lnTo>
                  <a:lnTo>
                    <a:pt x="270" y="632"/>
                  </a:lnTo>
                  <a:lnTo>
                    <a:pt x="267" y="605"/>
                  </a:lnTo>
                  <a:lnTo>
                    <a:pt x="262" y="597"/>
                  </a:lnTo>
                  <a:lnTo>
                    <a:pt x="267" y="575"/>
                  </a:lnTo>
                  <a:lnTo>
                    <a:pt x="294" y="562"/>
                  </a:lnTo>
                  <a:lnTo>
                    <a:pt x="302" y="551"/>
                  </a:lnTo>
                  <a:lnTo>
                    <a:pt x="287" y="545"/>
                  </a:lnTo>
                  <a:lnTo>
                    <a:pt x="270" y="541"/>
                  </a:lnTo>
                  <a:lnTo>
                    <a:pt x="253" y="525"/>
                  </a:lnTo>
                  <a:lnTo>
                    <a:pt x="262" y="518"/>
                  </a:lnTo>
                  <a:lnTo>
                    <a:pt x="317" y="518"/>
                  </a:lnTo>
                  <a:lnTo>
                    <a:pt x="329" y="518"/>
                  </a:lnTo>
                  <a:lnTo>
                    <a:pt x="337" y="524"/>
                  </a:lnTo>
                  <a:lnTo>
                    <a:pt x="353" y="510"/>
                  </a:lnTo>
                  <a:lnTo>
                    <a:pt x="353" y="488"/>
                  </a:lnTo>
                  <a:lnTo>
                    <a:pt x="303" y="413"/>
                  </a:lnTo>
                  <a:lnTo>
                    <a:pt x="303" y="403"/>
                  </a:lnTo>
                  <a:lnTo>
                    <a:pt x="303" y="40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山西">
              <a:hlinkClick r:id="" action="ppaction://macro?name=Slide1.山西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346536" y="2763073"/>
              <a:ext cx="522163" cy="1112717"/>
            </a:xfrm>
            <a:custGeom>
              <a:avLst/>
              <a:gdLst>
                <a:gd name="T0" fmla="*/ 16 w 247"/>
                <a:gd name="T1" fmla="*/ 506 h 507"/>
                <a:gd name="T2" fmla="*/ 70 w 247"/>
                <a:gd name="T3" fmla="*/ 492 h 507"/>
                <a:gd name="T4" fmla="*/ 136 w 247"/>
                <a:gd name="T5" fmla="*/ 446 h 507"/>
                <a:gd name="T6" fmla="*/ 184 w 247"/>
                <a:gd name="T7" fmla="*/ 436 h 507"/>
                <a:gd name="T8" fmla="*/ 219 w 247"/>
                <a:gd name="T9" fmla="*/ 408 h 507"/>
                <a:gd name="T10" fmla="*/ 224 w 247"/>
                <a:gd name="T11" fmla="*/ 347 h 507"/>
                <a:gd name="T12" fmla="*/ 206 w 247"/>
                <a:gd name="T13" fmla="*/ 326 h 507"/>
                <a:gd name="T14" fmla="*/ 212 w 247"/>
                <a:gd name="T15" fmla="*/ 307 h 507"/>
                <a:gd name="T16" fmla="*/ 224 w 247"/>
                <a:gd name="T17" fmla="*/ 290 h 507"/>
                <a:gd name="T18" fmla="*/ 227 w 247"/>
                <a:gd name="T19" fmla="*/ 265 h 507"/>
                <a:gd name="T20" fmla="*/ 238 w 247"/>
                <a:gd name="T21" fmla="*/ 246 h 507"/>
                <a:gd name="T22" fmla="*/ 219 w 247"/>
                <a:gd name="T23" fmla="*/ 209 h 507"/>
                <a:gd name="T24" fmla="*/ 193 w 247"/>
                <a:gd name="T25" fmla="*/ 179 h 507"/>
                <a:gd name="T26" fmla="*/ 208 w 247"/>
                <a:gd name="T27" fmla="*/ 132 h 507"/>
                <a:gd name="T28" fmla="*/ 240 w 247"/>
                <a:gd name="T29" fmla="*/ 110 h 507"/>
                <a:gd name="T30" fmla="*/ 246 w 247"/>
                <a:gd name="T31" fmla="*/ 80 h 507"/>
                <a:gd name="T32" fmla="*/ 232 w 247"/>
                <a:gd name="T33" fmla="*/ 52 h 507"/>
                <a:gd name="T34" fmla="*/ 232 w 247"/>
                <a:gd name="T35" fmla="*/ 18 h 507"/>
                <a:gd name="T36" fmla="*/ 212 w 247"/>
                <a:gd name="T37" fmla="*/ 0 h 507"/>
                <a:gd name="T38" fmla="*/ 165 w 247"/>
                <a:gd name="T39" fmla="*/ 24 h 507"/>
                <a:gd name="T40" fmla="*/ 157 w 247"/>
                <a:gd name="T41" fmla="*/ 17 h 507"/>
                <a:gd name="T42" fmla="*/ 131 w 247"/>
                <a:gd name="T43" fmla="*/ 34 h 507"/>
                <a:gd name="T44" fmla="*/ 111 w 247"/>
                <a:gd name="T45" fmla="*/ 33 h 507"/>
                <a:gd name="T46" fmla="*/ 70 w 247"/>
                <a:gd name="T47" fmla="*/ 92 h 507"/>
                <a:gd name="T48" fmla="*/ 56 w 247"/>
                <a:gd name="T49" fmla="*/ 92 h 507"/>
                <a:gd name="T50" fmla="*/ 35 w 247"/>
                <a:gd name="T51" fmla="*/ 110 h 507"/>
                <a:gd name="T52" fmla="*/ 36 w 247"/>
                <a:gd name="T53" fmla="*/ 137 h 507"/>
                <a:gd name="T54" fmla="*/ 25 w 247"/>
                <a:gd name="T55" fmla="*/ 159 h 507"/>
                <a:gd name="T56" fmla="*/ 22 w 247"/>
                <a:gd name="T57" fmla="*/ 188 h 507"/>
                <a:gd name="T58" fmla="*/ 2 w 247"/>
                <a:gd name="T59" fmla="*/ 220 h 507"/>
                <a:gd name="T60" fmla="*/ 24 w 247"/>
                <a:gd name="T61" fmla="*/ 265 h 507"/>
                <a:gd name="T62" fmla="*/ 16 w 247"/>
                <a:gd name="T63" fmla="*/ 290 h 507"/>
                <a:gd name="T64" fmla="*/ 0 w 247"/>
                <a:gd name="T65" fmla="*/ 317 h 507"/>
                <a:gd name="T66" fmla="*/ 24 w 247"/>
                <a:gd name="T67" fmla="*/ 427 h 507"/>
                <a:gd name="T68" fmla="*/ 7 w 247"/>
                <a:gd name="T69" fmla="*/ 484 h 507"/>
                <a:gd name="T70" fmla="*/ 16 w 247"/>
                <a:gd name="T71" fmla="*/ 506 h 507"/>
                <a:gd name="T72" fmla="*/ 16 w 247"/>
                <a:gd name="T73" fmla="*/ 506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47" h="507">
                  <a:moveTo>
                    <a:pt x="16" y="506"/>
                  </a:moveTo>
                  <a:lnTo>
                    <a:pt x="70" y="492"/>
                  </a:lnTo>
                  <a:lnTo>
                    <a:pt x="136" y="446"/>
                  </a:lnTo>
                  <a:lnTo>
                    <a:pt x="184" y="436"/>
                  </a:lnTo>
                  <a:lnTo>
                    <a:pt x="219" y="408"/>
                  </a:lnTo>
                  <a:lnTo>
                    <a:pt x="224" y="347"/>
                  </a:lnTo>
                  <a:lnTo>
                    <a:pt x="206" y="326"/>
                  </a:lnTo>
                  <a:lnTo>
                    <a:pt x="212" y="307"/>
                  </a:lnTo>
                  <a:lnTo>
                    <a:pt x="224" y="290"/>
                  </a:lnTo>
                  <a:lnTo>
                    <a:pt x="227" y="265"/>
                  </a:lnTo>
                  <a:lnTo>
                    <a:pt x="238" y="246"/>
                  </a:lnTo>
                  <a:lnTo>
                    <a:pt x="219" y="209"/>
                  </a:lnTo>
                  <a:lnTo>
                    <a:pt x="193" y="179"/>
                  </a:lnTo>
                  <a:lnTo>
                    <a:pt x="208" y="132"/>
                  </a:lnTo>
                  <a:lnTo>
                    <a:pt x="240" y="110"/>
                  </a:lnTo>
                  <a:lnTo>
                    <a:pt x="246" y="80"/>
                  </a:lnTo>
                  <a:lnTo>
                    <a:pt x="232" y="52"/>
                  </a:lnTo>
                  <a:lnTo>
                    <a:pt x="232" y="18"/>
                  </a:lnTo>
                  <a:lnTo>
                    <a:pt x="212" y="0"/>
                  </a:lnTo>
                  <a:lnTo>
                    <a:pt x="165" y="24"/>
                  </a:lnTo>
                  <a:lnTo>
                    <a:pt x="157" y="17"/>
                  </a:lnTo>
                  <a:lnTo>
                    <a:pt x="131" y="34"/>
                  </a:lnTo>
                  <a:lnTo>
                    <a:pt x="111" y="33"/>
                  </a:lnTo>
                  <a:lnTo>
                    <a:pt x="70" y="92"/>
                  </a:lnTo>
                  <a:lnTo>
                    <a:pt x="56" y="92"/>
                  </a:lnTo>
                  <a:lnTo>
                    <a:pt x="35" y="110"/>
                  </a:lnTo>
                  <a:lnTo>
                    <a:pt x="36" y="137"/>
                  </a:lnTo>
                  <a:lnTo>
                    <a:pt x="25" y="159"/>
                  </a:lnTo>
                  <a:lnTo>
                    <a:pt x="22" y="188"/>
                  </a:lnTo>
                  <a:lnTo>
                    <a:pt x="2" y="220"/>
                  </a:lnTo>
                  <a:lnTo>
                    <a:pt x="24" y="265"/>
                  </a:lnTo>
                  <a:lnTo>
                    <a:pt x="16" y="290"/>
                  </a:lnTo>
                  <a:lnTo>
                    <a:pt x="0" y="317"/>
                  </a:lnTo>
                  <a:lnTo>
                    <a:pt x="24" y="427"/>
                  </a:lnTo>
                  <a:lnTo>
                    <a:pt x="7" y="484"/>
                  </a:lnTo>
                  <a:lnTo>
                    <a:pt x="16" y="506"/>
                  </a:lnTo>
                  <a:lnTo>
                    <a:pt x="16" y="506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山东">
              <a:hlinkClick r:id="" action="ppaction://macro?name=Slide1.山东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997762" y="3160813"/>
              <a:ext cx="988499" cy="702378"/>
            </a:xfrm>
            <a:custGeom>
              <a:avLst/>
              <a:gdLst>
                <a:gd name="T0" fmla="*/ 101 w 461"/>
                <a:gd name="T1" fmla="*/ 306 h 316"/>
                <a:gd name="T2" fmla="*/ 104 w 461"/>
                <a:gd name="T3" fmla="*/ 287 h 316"/>
                <a:gd name="T4" fmla="*/ 121 w 461"/>
                <a:gd name="T5" fmla="*/ 280 h 316"/>
                <a:gd name="T6" fmla="*/ 151 w 461"/>
                <a:gd name="T7" fmla="*/ 306 h 316"/>
                <a:gd name="T8" fmla="*/ 161 w 461"/>
                <a:gd name="T9" fmla="*/ 306 h 316"/>
                <a:gd name="T10" fmla="*/ 188 w 461"/>
                <a:gd name="T11" fmla="*/ 302 h 316"/>
                <a:gd name="T12" fmla="*/ 204 w 461"/>
                <a:gd name="T13" fmla="*/ 290 h 316"/>
                <a:gd name="T14" fmla="*/ 226 w 461"/>
                <a:gd name="T15" fmla="*/ 307 h 316"/>
                <a:gd name="T16" fmla="*/ 235 w 461"/>
                <a:gd name="T17" fmla="*/ 291 h 316"/>
                <a:gd name="T18" fmla="*/ 239 w 461"/>
                <a:gd name="T19" fmla="*/ 281 h 316"/>
                <a:gd name="T20" fmla="*/ 257 w 461"/>
                <a:gd name="T21" fmla="*/ 271 h 316"/>
                <a:gd name="T22" fmla="*/ 262 w 461"/>
                <a:gd name="T23" fmla="*/ 249 h 316"/>
                <a:gd name="T24" fmla="*/ 280 w 461"/>
                <a:gd name="T25" fmla="*/ 245 h 316"/>
                <a:gd name="T26" fmla="*/ 332 w 461"/>
                <a:gd name="T27" fmla="*/ 158 h 316"/>
                <a:gd name="T28" fmla="*/ 322 w 461"/>
                <a:gd name="T29" fmla="*/ 143 h 316"/>
                <a:gd name="T30" fmla="*/ 332 w 461"/>
                <a:gd name="T31" fmla="*/ 134 h 316"/>
                <a:gd name="T32" fmla="*/ 343 w 461"/>
                <a:gd name="T33" fmla="*/ 138 h 316"/>
                <a:gd name="T34" fmla="*/ 359 w 461"/>
                <a:gd name="T35" fmla="*/ 129 h 316"/>
                <a:gd name="T36" fmla="*/ 369 w 461"/>
                <a:gd name="T37" fmla="*/ 109 h 316"/>
                <a:gd name="T38" fmla="*/ 412 w 461"/>
                <a:gd name="T39" fmla="*/ 69 h 316"/>
                <a:gd name="T40" fmla="*/ 445 w 461"/>
                <a:gd name="T41" fmla="*/ 58 h 316"/>
                <a:gd name="T42" fmla="*/ 460 w 461"/>
                <a:gd name="T43" fmla="*/ 44 h 316"/>
                <a:gd name="T44" fmla="*/ 456 w 461"/>
                <a:gd name="T45" fmla="*/ 12 h 316"/>
                <a:gd name="T46" fmla="*/ 434 w 461"/>
                <a:gd name="T47" fmla="*/ 10 h 316"/>
                <a:gd name="T48" fmla="*/ 384 w 461"/>
                <a:gd name="T49" fmla="*/ 16 h 316"/>
                <a:gd name="T50" fmla="*/ 349 w 461"/>
                <a:gd name="T51" fmla="*/ 0 h 316"/>
                <a:gd name="T52" fmla="*/ 328 w 461"/>
                <a:gd name="T53" fmla="*/ 3 h 316"/>
                <a:gd name="T54" fmla="*/ 277 w 461"/>
                <a:gd name="T55" fmla="*/ 69 h 316"/>
                <a:gd name="T56" fmla="*/ 262 w 461"/>
                <a:gd name="T57" fmla="*/ 78 h 316"/>
                <a:gd name="T58" fmla="*/ 229 w 461"/>
                <a:gd name="T59" fmla="*/ 64 h 316"/>
                <a:gd name="T60" fmla="*/ 226 w 461"/>
                <a:gd name="T61" fmla="*/ 47 h 316"/>
                <a:gd name="T62" fmla="*/ 219 w 461"/>
                <a:gd name="T63" fmla="*/ 18 h 316"/>
                <a:gd name="T64" fmla="*/ 201 w 461"/>
                <a:gd name="T65" fmla="*/ 6 h 316"/>
                <a:gd name="T66" fmla="*/ 171 w 461"/>
                <a:gd name="T67" fmla="*/ 13 h 316"/>
                <a:gd name="T68" fmla="*/ 152 w 461"/>
                <a:gd name="T69" fmla="*/ 1 h 316"/>
                <a:gd name="T70" fmla="*/ 125 w 461"/>
                <a:gd name="T71" fmla="*/ 35 h 316"/>
                <a:gd name="T72" fmla="*/ 95 w 461"/>
                <a:gd name="T73" fmla="*/ 44 h 316"/>
                <a:gd name="T74" fmla="*/ 55 w 461"/>
                <a:gd name="T75" fmla="*/ 81 h 316"/>
                <a:gd name="T76" fmla="*/ 10 w 461"/>
                <a:gd name="T77" fmla="*/ 161 h 316"/>
                <a:gd name="T78" fmla="*/ 22 w 461"/>
                <a:gd name="T79" fmla="*/ 184 h 316"/>
                <a:gd name="T80" fmla="*/ 19 w 461"/>
                <a:gd name="T81" fmla="*/ 193 h 316"/>
                <a:gd name="T82" fmla="*/ 19 w 461"/>
                <a:gd name="T83" fmla="*/ 204 h 316"/>
                <a:gd name="T84" fmla="*/ 26 w 461"/>
                <a:gd name="T85" fmla="*/ 213 h 316"/>
                <a:gd name="T86" fmla="*/ 40 w 461"/>
                <a:gd name="T87" fmla="*/ 202 h 316"/>
                <a:gd name="T88" fmla="*/ 64 w 461"/>
                <a:gd name="T89" fmla="*/ 196 h 316"/>
                <a:gd name="T90" fmla="*/ 0 w 461"/>
                <a:gd name="T91" fmla="*/ 269 h 316"/>
                <a:gd name="T92" fmla="*/ 0 w 461"/>
                <a:gd name="T93" fmla="*/ 285 h 316"/>
                <a:gd name="T94" fmla="*/ 13 w 461"/>
                <a:gd name="T95" fmla="*/ 290 h 316"/>
                <a:gd name="T96" fmla="*/ 42 w 461"/>
                <a:gd name="T97" fmla="*/ 315 h 316"/>
                <a:gd name="T98" fmla="*/ 89 w 461"/>
                <a:gd name="T99" fmla="*/ 309 h 316"/>
                <a:gd name="T100" fmla="*/ 101 w 461"/>
                <a:gd name="T101" fmla="*/ 306 h 316"/>
                <a:gd name="T102" fmla="*/ 101 w 461"/>
                <a:gd name="T103" fmla="*/ 30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61" h="316">
                  <a:moveTo>
                    <a:pt x="101" y="306"/>
                  </a:moveTo>
                  <a:lnTo>
                    <a:pt x="104" y="287"/>
                  </a:lnTo>
                  <a:lnTo>
                    <a:pt x="121" y="280"/>
                  </a:lnTo>
                  <a:lnTo>
                    <a:pt x="151" y="306"/>
                  </a:lnTo>
                  <a:lnTo>
                    <a:pt x="161" y="306"/>
                  </a:lnTo>
                  <a:lnTo>
                    <a:pt x="188" y="302"/>
                  </a:lnTo>
                  <a:lnTo>
                    <a:pt x="204" y="290"/>
                  </a:lnTo>
                  <a:lnTo>
                    <a:pt x="226" y="307"/>
                  </a:lnTo>
                  <a:lnTo>
                    <a:pt x="235" y="291"/>
                  </a:lnTo>
                  <a:lnTo>
                    <a:pt x="239" y="281"/>
                  </a:lnTo>
                  <a:lnTo>
                    <a:pt x="257" y="271"/>
                  </a:lnTo>
                  <a:lnTo>
                    <a:pt x="262" y="249"/>
                  </a:lnTo>
                  <a:lnTo>
                    <a:pt x="280" y="245"/>
                  </a:lnTo>
                  <a:lnTo>
                    <a:pt x="332" y="158"/>
                  </a:lnTo>
                  <a:lnTo>
                    <a:pt x="322" y="143"/>
                  </a:lnTo>
                  <a:lnTo>
                    <a:pt x="332" y="134"/>
                  </a:lnTo>
                  <a:lnTo>
                    <a:pt x="343" y="138"/>
                  </a:lnTo>
                  <a:lnTo>
                    <a:pt x="359" y="129"/>
                  </a:lnTo>
                  <a:lnTo>
                    <a:pt x="369" y="109"/>
                  </a:lnTo>
                  <a:lnTo>
                    <a:pt x="412" y="69"/>
                  </a:lnTo>
                  <a:lnTo>
                    <a:pt x="445" y="58"/>
                  </a:lnTo>
                  <a:lnTo>
                    <a:pt x="460" y="44"/>
                  </a:lnTo>
                  <a:lnTo>
                    <a:pt x="456" y="12"/>
                  </a:lnTo>
                  <a:lnTo>
                    <a:pt x="434" y="10"/>
                  </a:lnTo>
                  <a:lnTo>
                    <a:pt x="384" y="16"/>
                  </a:lnTo>
                  <a:lnTo>
                    <a:pt x="349" y="0"/>
                  </a:lnTo>
                  <a:lnTo>
                    <a:pt x="328" y="3"/>
                  </a:lnTo>
                  <a:lnTo>
                    <a:pt x="277" y="69"/>
                  </a:lnTo>
                  <a:lnTo>
                    <a:pt x="262" y="78"/>
                  </a:lnTo>
                  <a:lnTo>
                    <a:pt x="229" y="64"/>
                  </a:lnTo>
                  <a:lnTo>
                    <a:pt x="226" y="47"/>
                  </a:lnTo>
                  <a:lnTo>
                    <a:pt x="219" y="18"/>
                  </a:lnTo>
                  <a:lnTo>
                    <a:pt x="201" y="6"/>
                  </a:lnTo>
                  <a:lnTo>
                    <a:pt x="171" y="13"/>
                  </a:lnTo>
                  <a:lnTo>
                    <a:pt x="152" y="1"/>
                  </a:lnTo>
                  <a:lnTo>
                    <a:pt x="125" y="35"/>
                  </a:lnTo>
                  <a:lnTo>
                    <a:pt x="95" y="44"/>
                  </a:lnTo>
                  <a:lnTo>
                    <a:pt x="55" y="81"/>
                  </a:lnTo>
                  <a:lnTo>
                    <a:pt x="10" y="161"/>
                  </a:lnTo>
                  <a:lnTo>
                    <a:pt x="22" y="184"/>
                  </a:lnTo>
                  <a:lnTo>
                    <a:pt x="19" y="193"/>
                  </a:lnTo>
                  <a:lnTo>
                    <a:pt x="19" y="204"/>
                  </a:lnTo>
                  <a:lnTo>
                    <a:pt x="26" y="213"/>
                  </a:lnTo>
                  <a:lnTo>
                    <a:pt x="40" y="202"/>
                  </a:lnTo>
                  <a:lnTo>
                    <a:pt x="64" y="196"/>
                  </a:lnTo>
                  <a:lnTo>
                    <a:pt x="0" y="269"/>
                  </a:lnTo>
                  <a:lnTo>
                    <a:pt x="0" y="285"/>
                  </a:lnTo>
                  <a:lnTo>
                    <a:pt x="13" y="290"/>
                  </a:lnTo>
                  <a:lnTo>
                    <a:pt x="42" y="315"/>
                  </a:lnTo>
                  <a:lnTo>
                    <a:pt x="89" y="309"/>
                  </a:lnTo>
                  <a:lnTo>
                    <a:pt x="101" y="306"/>
                  </a:lnTo>
                  <a:lnTo>
                    <a:pt x="101" y="306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天津">
              <a:hlinkClick r:id="" action="ppaction://macro?name=Slide1.天津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201280" y="2797237"/>
              <a:ext cx="137930" cy="292043"/>
            </a:xfrm>
            <a:custGeom>
              <a:avLst/>
              <a:gdLst>
                <a:gd name="T0" fmla="*/ 60 w 74"/>
                <a:gd name="T1" fmla="*/ 124 h 134"/>
                <a:gd name="T2" fmla="*/ 39 w 74"/>
                <a:gd name="T3" fmla="*/ 133 h 134"/>
                <a:gd name="T4" fmla="*/ 3 w 74"/>
                <a:gd name="T5" fmla="*/ 123 h 134"/>
                <a:gd name="T6" fmla="*/ 1 w 74"/>
                <a:gd name="T7" fmla="*/ 114 h 134"/>
                <a:gd name="T8" fmla="*/ 0 w 74"/>
                <a:gd name="T9" fmla="*/ 55 h 134"/>
                <a:gd name="T10" fmla="*/ 23 w 74"/>
                <a:gd name="T11" fmla="*/ 44 h 134"/>
                <a:gd name="T12" fmla="*/ 19 w 74"/>
                <a:gd name="T13" fmla="*/ 33 h 134"/>
                <a:gd name="T14" fmla="*/ 25 w 74"/>
                <a:gd name="T15" fmla="*/ 11 h 134"/>
                <a:gd name="T16" fmla="*/ 27 w 74"/>
                <a:gd name="T17" fmla="*/ 0 h 134"/>
                <a:gd name="T18" fmla="*/ 40 w 74"/>
                <a:gd name="T19" fmla="*/ 6 h 134"/>
                <a:gd name="T20" fmla="*/ 46 w 74"/>
                <a:gd name="T21" fmla="*/ 26 h 134"/>
                <a:gd name="T22" fmla="*/ 43 w 74"/>
                <a:gd name="T23" fmla="*/ 39 h 134"/>
                <a:gd name="T24" fmla="*/ 70 w 74"/>
                <a:gd name="T25" fmla="*/ 57 h 134"/>
                <a:gd name="T26" fmla="*/ 73 w 74"/>
                <a:gd name="T27" fmla="*/ 71 h 134"/>
                <a:gd name="T28" fmla="*/ 58 w 74"/>
                <a:gd name="T29" fmla="*/ 83 h 134"/>
                <a:gd name="T30" fmla="*/ 53 w 74"/>
                <a:gd name="T31" fmla="*/ 107 h 134"/>
                <a:gd name="T32" fmla="*/ 60 w 74"/>
                <a:gd name="T33" fmla="*/ 124 h 134"/>
                <a:gd name="T34" fmla="*/ 60 w 74"/>
                <a:gd name="T35" fmla="*/ 12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4" h="134">
                  <a:moveTo>
                    <a:pt x="60" y="124"/>
                  </a:moveTo>
                  <a:lnTo>
                    <a:pt x="39" y="133"/>
                  </a:lnTo>
                  <a:lnTo>
                    <a:pt x="3" y="123"/>
                  </a:lnTo>
                  <a:lnTo>
                    <a:pt x="1" y="114"/>
                  </a:lnTo>
                  <a:lnTo>
                    <a:pt x="0" y="55"/>
                  </a:lnTo>
                  <a:lnTo>
                    <a:pt x="23" y="44"/>
                  </a:lnTo>
                  <a:lnTo>
                    <a:pt x="19" y="33"/>
                  </a:lnTo>
                  <a:lnTo>
                    <a:pt x="25" y="11"/>
                  </a:lnTo>
                  <a:lnTo>
                    <a:pt x="27" y="0"/>
                  </a:lnTo>
                  <a:lnTo>
                    <a:pt x="40" y="6"/>
                  </a:lnTo>
                  <a:lnTo>
                    <a:pt x="46" y="26"/>
                  </a:lnTo>
                  <a:lnTo>
                    <a:pt x="43" y="39"/>
                  </a:lnTo>
                  <a:lnTo>
                    <a:pt x="70" y="57"/>
                  </a:lnTo>
                  <a:lnTo>
                    <a:pt x="73" y="71"/>
                  </a:lnTo>
                  <a:lnTo>
                    <a:pt x="58" y="83"/>
                  </a:lnTo>
                  <a:lnTo>
                    <a:pt x="53" y="107"/>
                  </a:lnTo>
                  <a:lnTo>
                    <a:pt x="60" y="124"/>
                  </a:lnTo>
                  <a:lnTo>
                    <a:pt x="60" y="124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北京">
              <a:hlinkClick r:id="" action="ppaction://macro?name=Slide1.北京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997881" y="2675078"/>
              <a:ext cx="262724" cy="269860"/>
            </a:xfrm>
            <a:custGeom>
              <a:avLst/>
              <a:gdLst>
                <a:gd name="T0" fmla="*/ 11 w 14"/>
                <a:gd name="T1" fmla="*/ 12 h 14"/>
                <a:gd name="T2" fmla="*/ 12 w 14"/>
                <a:gd name="T3" fmla="*/ 10 h 14"/>
                <a:gd name="T4" fmla="*/ 13 w 14"/>
                <a:gd name="T5" fmla="*/ 10 h 14"/>
                <a:gd name="T6" fmla="*/ 14 w 14"/>
                <a:gd name="T7" fmla="*/ 7 h 14"/>
                <a:gd name="T8" fmla="*/ 14 w 14"/>
                <a:gd name="T9" fmla="*/ 6 h 14"/>
                <a:gd name="T10" fmla="*/ 13 w 14"/>
                <a:gd name="T11" fmla="*/ 3 h 14"/>
                <a:gd name="T12" fmla="*/ 12 w 14"/>
                <a:gd name="T13" fmla="*/ 3 h 14"/>
                <a:gd name="T14" fmla="*/ 7 w 14"/>
                <a:gd name="T15" fmla="*/ 0 h 14"/>
                <a:gd name="T16" fmla="*/ 4 w 14"/>
                <a:gd name="T17" fmla="*/ 3 h 14"/>
                <a:gd name="T18" fmla="*/ 3 w 14"/>
                <a:gd name="T19" fmla="*/ 6 h 14"/>
                <a:gd name="T20" fmla="*/ 0 w 14"/>
                <a:gd name="T21" fmla="*/ 9 h 14"/>
                <a:gd name="T22" fmla="*/ 0 w 14"/>
                <a:gd name="T23" fmla="*/ 12 h 14"/>
                <a:gd name="T24" fmla="*/ 1 w 14"/>
                <a:gd name="T25" fmla="*/ 14 h 14"/>
                <a:gd name="T26" fmla="*/ 4 w 14"/>
                <a:gd name="T27" fmla="*/ 13 h 14"/>
                <a:gd name="T28" fmla="*/ 7 w 14"/>
                <a:gd name="T29" fmla="*/ 14 h 14"/>
                <a:gd name="T30" fmla="*/ 8 w 14"/>
                <a:gd name="T31" fmla="*/ 13 h 14"/>
                <a:gd name="T32" fmla="*/ 11 w 14"/>
                <a:gd name="T33" fmla="*/ 12 h 14"/>
                <a:gd name="T34" fmla="*/ 11 w 14"/>
                <a:gd name="T35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" h="14">
                  <a:moveTo>
                    <a:pt x="11" y="12"/>
                  </a:moveTo>
                  <a:lnTo>
                    <a:pt x="12" y="10"/>
                  </a:lnTo>
                  <a:lnTo>
                    <a:pt x="13" y="10"/>
                  </a:lnTo>
                  <a:lnTo>
                    <a:pt x="14" y="7"/>
                  </a:lnTo>
                  <a:lnTo>
                    <a:pt x="14" y="6"/>
                  </a:lnTo>
                  <a:lnTo>
                    <a:pt x="13" y="3"/>
                  </a:lnTo>
                  <a:lnTo>
                    <a:pt x="12" y="3"/>
                  </a:lnTo>
                  <a:lnTo>
                    <a:pt x="7" y="0"/>
                  </a:lnTo>
                  <a:lnTo>
                    <a:pt x="4" y="3"/>
                  </a:lnTo>
                  <a:lnTo>
                    <a:pt x="3" y="6"/>
                  </a:lnTo>
                  <a:lnTo>
                    <a:pt x="0" y="9"/>
                  </a:lnTo>
                  <a:lnTo>
                    <a:pt x="0" y="12"/>
                  </a:lnTo>
                  <a:lnTo>
                    <a:pt x="1" y="14"/>
                  </a:lnTo>
                  <a:lnTo>
                    <a:pt x="4" y="13"/>
                  </a:lnTo>
                  <a:lnTo>
                    <a:pt x="7" y="14"/>
                  </a:lnTo>
                  <a:lnTo>
                    <a:pt x="8" y="13"/>
                  </a:lnTo>
                  <a:lnTo>
                    <a:pt x="11" y="12"/>
                  </a:lnTo>
                  <a:lnTo>
                    <a:pt x="11" y="12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宁夏">
              <a:hlinkClick r:id="" action="ppaction://macro?name=Slide1.宁夏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544078" y="3010024"/>
              <a:ext cx="400653" cy="743042"/>
            </a:xfrm>
            <a:custGeom>
              <a:avLst/>
              <a:gdLst>
                <a:gd name="T0" fmla="*/ 180 w 194"/>
                <a:gd name="T1" fmla="*/ 187 h 335"/>
                <a:gd name="T2" fmla="*/ 181 w 194"/>
                <a:gd name="T3" fmla="*/ 151 h 335"/>
                <a:gd name="T4" fmla="*/ 193 w 194"/>
                <a:gd name="T5" fmla="*/ 136 h 335"/>
                <a:gd name="T6" fmla="*/ 188 w 194"/>
                <a:gd name="T7" fmla="*/ 119 h 335"/>
                <a:gd name="T8" fmla="*/ 129 w 194"/>
                <a:gd name="T9" fmla="*/ 96 h 335"/>
                <a:gd name="T10" fmla="*/ 132 w 194"/>
                <a:gd name="T11" fmla="*/ 72 h 335"/>
                <a:gd name="T12" fmla="*/ 151 w 194"/>
                <a:gd name="T13" fmla="*/ 47 h 335"/>
                <a:gd name="T14" fmla="*/ 139 w 194"/>
                <a:gd name="T15" fmla="*/ 6 h 335"/>
                <a:gd name="T16" fmla="*/ 135 w 194"/>
                <a:gd name="T17" fmla="*/ 0 h 335"/>
                <a:gd name="T18" fmla="*/ 95 w 194"/>
                <a:gd name="T19" fmla="*/ 27 h 335"/>
                <a:gd name="T20" fmla="*/ 77 w 194"/>
                <a:gd name="T21" fmla="*/ 85 h 335"/>
                <a:gd name="T22" fmla="*/ 70 w 194"/>
                <a:gd name="T23" fmla="*/ 127 h 335"/>
                <a:gd name="T24" fmla="*/ 39 w 194"/>
                <a:gd name="T25" fmla="*/ 151 h 335"/>
                <a:gd name="T26" fmla="*/ 21 w 194"/>
                <a:gd name="T27" fmla="*/ 159 h 335"/>
                <a:gd name="T28" fmla="*/ 0 w 194"/>
                <a:gd name="T29" fmla="*/ 165 h 335"/>
                <a:gd name="T30" fmla="*/ 49 w 194"/>
                <a:gd name="T31" fmla="*/ 226 h 335"/>
                <a:gd name="T32" fmla="*/ 60 w 194"/>
                <a:gd name="T33" fmla="*/ 272 h 335"/>
                <a:gd name="T34" fmla="*/ 54 w 194"/>
                <a:gd name="T35" fmla="*/ 294 h 335"/>
                <a:gd name="T36" fmla="*/ 89 w 194"/>
                <a:gd name="T37" fmla="*/ 312 h 335"/>
                <a:gd name="T38" fmla="*/ 89 w 194"/>
                <a:gd name="T39" fmla="*/ 327 h 335"/>
                <a:gd name="T40" fmla="*/ 120 w 194"/>
                <a:gd name="T41" fmla="*/ 334 h 335"/>
                <a:gd name="T42" fmla="*/ 130 w 194"/>
                <a:gd name="T43" fmla="*/ 334 h 335"/>
                <a:gd name="T44" fmla="*/ 130 w 194"/>
                <a:gd name="T45" fmla="*/ 308 h 335"/>
                <a:gd name="T46" fmla="*/ 155 w 194"/>
                <a:gd name="T47" fmla="*/ 305 h 335"/>
                <a:gd name="T48" fmla="*/ 160 w 194"/>
                <a:gd name="T49" fmla="*/ 274 h 335"/>
                <a:gd name="T50" fmla="*/ 143 w 194"/>
                <a:gd name="T51" fmla="*/ 261 h 335"/>
                <a:gd name="T52" fmla="*/ 130 w 194"/>
                <a:gd name="T53" fmla="*/ 248 h 335"/>
                <a:gd name="T54" fmla="*/ 136 w 194"/>
                <a:gd name="T55" fmla="*/ 188 h 335"/>
                <a:gd name="T56" fmla="*/ 149 w 194"/>
                <a:gd name="T57" fmla="*/ 182 h 335"/>
                <a:gd name="T58" fmla="*/ 171 w 194"/>
                <a:gd name="T59" fmla="*/ 191 h 335"/>
                <a:gd name="T60" fmla="*/ 180 w 194"/>
                <a:gd name="T61" fmla="*/ 187 h 335"/>
                <a:gd name="T62" fmla="*/ 180 w 194"/>
                <a:gd name="T63" fmla="*/ 18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4" h="335">
                  <a:moveTo>
                    <a:pt x="180" y="187"/>
                  </a:moveTo>
                  <a:lnTo>
                    <a:pt x="181" y="151"/>
                  </a:lnTo>
                  <a:lnTo>
                    <a:pt x="193" y="136"/>
                  </a:lnTo>
                  <a:lnTo>
                    <a:pt x="188" y="119"/>
                  </a:lnTo>
                  <a:lnTo>
                    <a:pt x="129" y="96"/>
                  </a:lnTo>
                  <a:lnTo>
                    <a:pt x="132" y="72"/>
                  </a:lnTo>
                  <a:lnTo>
                    <a:pt x="151" y="47"/>
                  </a:lnTo>
                  <a:lnTo>
                    <a:pt x="139" y="6"/>
                  </a:lnTo>
                  <a:lnTo>
                    <a:pt x="135" y="0"/>
                  </a:lnTo>
                  <a:lnTo>
                    <a:pt x="95" y="27"/>
                  </a:lnTo>
                  <a:lnTo>
                    <a:pt x="77" y="85"/>
                  </a:lnTo>
                  <a:lnTo>
                    <a:pt x="70" y="127"/>
                  </a:lnTo>
                  <a:lnTo>
                    <a:pt x="39" y="151"/>
                  </a:lnTo>
                  <a:lnTo>
                    <a:pt x="21" y="159"/>
                  </a:lnTo>
                  <a:lnTo>
                    <a:pt x="0" y="165"/>
                  </a:lnTo>
                  <a:lnTo>
                    <a:pt x="49" y="226"/>
                  </a:lnTo>
                  <a:lnTo>
                    <a:pt x="60" y="272"/>
                  </a:lnTo>
                  <a:lnTo>
                    <a:pt x="54" y="294"/>
                  </a:lnTo>
                  <a:lnTo>
                    <a:pt x="89" y="312"/>
                  </a:lnTo>
                  <a:lnTo>
                    <a:pt x="89" y="327"/>
                  </a:lnTo>
                  <a:lnTo>
                    <a:pt x="120" y="334"/>
                  </a:lnTo>
                  <a:lnTo>
                    <a:pt x="130" y="334"/>
                  </a:lnTo>
                  <a:lnTo>
                    <a:pt x="130" y="308"/>
                  </a:lnTo>
                  <a:lnTo>
                    <a:pt x="155" y="305"/>
                  </a:lnTo>
                  <a:lnTo>
                    <a:pt x="160" y="274"/>
                  </a:lnTo>
                  <a:lnTo>
                    <a:pt x="143" y="261"/>
                  </a:lnTo>
                  <a:lnTo>
                    <a:pt x="130" y="248"/>
                  </a:lnTo>
                  <a:lnTo>
                    <a:pt x="136" y="188"/>
                  </a:lnTo>
                  <a:lnTo>
                    <a:pt x="149" y="182"/>
                  </a:lnTo>
                  <a:lnTo>
                    <a:pt x="171" y="191"/>
                  </a:lnTo>
                  <a:lnTo>
                    <a:pt x="180" y="187"/>
                  </a:lnTo>
                  <a:lnTo>
                    <a:pt x="180" y="18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西藏">
              <a:hlinkClick r:id="" action="ppaction://macro?name=Slide1.西藏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775563" y="3271807"/>
              <a:ext cx="2929370" cy="1659831"/>
            </a:xfrm>
            <a:custGeom>
              <a:avLst/>
              <a:gdLst>
                <a:gd name="T0" fmla="*/ 847 w 1394"/>
                <a:gd name="T1" fmla="*/ 719 h 754"/>
                <a:gd name="T2" fmla="*/ 870 w 1394"/>
                <a:gd name="T3" fmla="*/ 743 h 754"/>
                <a:gd name="T4" fmla="*/ 941 w 1394"/>
                <a:gd name="T5" fmla="*/ 719 h 754"/>
                <a:gd name="T6" fmla="*/ 984 w 1394"/>
                <a:gd name="T7" fmla="*/ 687 h 754"/>
                <a:gd name="T8" fmla="*/ 1037 w 1394"/>
                <a:gd name="T9" fmla="*/ 667 h 754"/>
                <a:gd name="T10" fmla="*/ 1092 w 1394"/>
                <a:gd name="T11" fmla="*/ 649 h 754"/>
                <a:gd name="T12" fmla="*/ 1183 w 1394"/>
                <a:gd name="T13" fmla="*/ 632 h 754"/>
                <a:gd name="T14" fmla="*/ 1185 w 1394"/>
                <a:gd name="T15" fmla="*/ 667 h 754"/>
                <a:gd name="T16" fmla="*/ 1213 w 1394"/>
                <a:gd name="T17" fmla="*/ 672 h 754"/>
                <a:gd name="T18" fmla="*/ 1197 w 1394"/>
                <a:gd name="T19" fmla="*/ 714 h 754"/>
                <a:gd name="T20" fmla="*/ 1213 w 1394"/>
                <a:gd name="T21" fmla="*/ 719 h 754"/>
                <a:gd name="T22" fmla="*/ 1290 w 1394"/>
                <a:gd name="T23" fmla="*/ 714 h 754"/>
                <a:gd name="T24" fmla="*/ 1337 w 1394"/>
                <a:gd name="T25" fmla="*/ 729 h 754"/>
                <a:gd name="T26" fmla="*/ 1358 w 1394"/>
                <a:gd name="T27" fmla="*/ 738 h 754"/>
                <a:gd name="T28" fmla="*/ 1361 w 1394"/>
                <a:gd name="T29" fmla="*/ 687 h 754"/>
                <a:gd name="T30" fmla="*/ 1393 w 1394"/>
                <a:gd name="T31" fmla="*/ 654 h 754"/>
                <a:gd name="T32" fmla="*/ 1368 w 1394"/>
                <a:gd name="T33" fmla="*/ 493 h 754"/>
                <a:gd name="T34" fmla="*/ 1340 w 1394"/>
                <a:gd name="T35" fmla="*/ 404 h 754"/>
                <a:gd name="T36" fmla="*/ 1274 w 1394"/>
                <a:gd name="T37" fmla="*/ 373 h 754"/>
                <a:gd name="T38" fmla="*/ 1231 w 1394"/>
                <a:gd name="T39" fmla="*/ 454 h 754"/>
                <a:gd name="T40" fmla="*/ 1153 w 1394"/>
                <a:gd name="T41" fmla="*/ 411 h 754"/>
                <a:gd name="T42" fmla="*/ 1004 w 1394"/>
                <a:gd name="T43" fmla="*/ 358 h 754"/>
                <a:gd name="T44" fmla="*/ 943 w 1394"/>
                <a:gd name="T45" fmla="*/ 348 h 754"/>
                <a:gd name="T46" fmla="*/ 825 w 1394"/>
                <a:gd name="T47" fmla="*/ 299 h 754"/>
                <a:gd name="T48" fmla="*/ 767 w 1394"/>
                <a:gd name="T49" fmla="*/ 162 h 754"/>
                <a:gd name="T50" fmla="*/ 791 w 1394"/>
                <a:gd name="T51" fmla="*/ 118 h 754"/>
                <a:gd name="T52" fmla="*/ 788 w 1394"/>
                <a:gd name="T53" fmla="*/ 58 h 754"/>
                <a:gd name="T54" fmla="*/ 797 w 1394"/>
                <a:gd name="T55" fmla="*/ 29 h 754"/>
                <a:gd name="T56" fmla="*/ 695 w 1394"/>
                <a:gd name="T57" fmla="*/ 0 h 754"/>
                <a:gd name="T58" fmla="*/ 619 w 1394"/>
                <a:gd name="T59" fmla="*/ 8 h 754"/>
                <a:gd name="T60" fmla="*/ 524 w 1394"/>
                <a:gd name="T61" fmla="*/ 40 h 754"/>
                <a:gd name="T62" fmla="*/ 431 w 1394"/>
                <a:gd name="T63" fmla="*/ 51 h 754"/>
                <a:gd name="T64" fmla="*/ 370 w 1394"/>
                <a:gd name="T65" fmla="*/ 18 h 754"/>
                <a:gd name="T66" fmla="*/ 268 w 1394"/>
                <a:gd name="T67" fmla="*/ 36 h 754"/>
                <a:gd name="T68" fmla="*/ 227 w 1394"/>
                <a:gd name="T69" fmla="*/ 13 h 754"/>
                <a:gd name="T70" fmla="*/ 151 w 1394"/>
                <a:gd name="T71" fmla="*/ 24 h 754"/>
                <a:gd name="T72" fmla="*/ 113 w 1394"/>
                <a:gd name="T73" fmla="*/ 72 h 754"/>
                <a:gd name="T74" fmla="*/ 92 w 1394"/>
                <a:gd name="T75" fmla="*/ 97 h 754"/>
                <a:gd name="T76" fmla="*/ 66 w 1394"/>
                <a:gd name="T77" fmla="*/ 110 h 754"/>
                <a:gd name="T78" fmla="*/ 54 w 1394"/>
                <a:gd name="T79" fmla="*/ 130 h 754"/>
                <a:gd name="T80" fmla="*/ 75 w 1394"/>
                <a:gd name="T81" fmla="*/ 173 h 754"/>
                <a:gd name="T82" fmla="*/ 69 w 1394"/>
                <a:gd name="T83" fmla="*/ 217 h 754"/>
                <a:gd name="T84" fmla="*/ 19 w 1394"/>
                <a:gd name="T85" fmla="*/ 204 h 754"/>
                <a:gd name="T86" fmla="*/ 0 w 1394"/>
                <a:gd name="T87" fmla="*/ 219 h 754"/>
                <a:gd name="T88" fmla="*/ 13 w 1394"/>
                <a:gd name="T89" fmla="*/ 260 h 754"/>
                <a:gd name="T90" fmla="*/ 7 w 1394"/>
                <a:gd name="T91" fmla="*/ 298 h 754"/>
                <a:gd name="T92" fmla="*/ 30 w 1394"/>
                <a:gd name="T93" fmla="*/ 312 h 754"/>
                <a:gd name="T94" fmla="*/ 92 w 1394"/>
                <a:gd name="T95" fmla="*/ 371 h 754"/>
                <a:gd name="T96" fmla="*/ 130 w 1394"/>
                <a:gd name="T97" fmla="*/ 424 h 754"/>
                <a:gd name="T98" fmla="*/ 153 w 1394"/>
                <a:gd name="T99" fmla="*/ 443 h 754"/>
                <a:gd name="T100" fmla="*/ 195 w 1394"/>
                <a:gd name="T101" fmla="*/ 439 h 754"/>
                <a:gd name="T102" fmla="*/ 295 w 1394"/>
                <a:gd name="T103" fmla="*/ 549 h 754"/>
                <a:gd name="T104" fmla="*/ 325 w 1394"/>
                <a:gd name="T105" fmla="*/ 537 h 754"/>
                <a:gd name="T106" fmla="*/ 334 w 1394"/>
                <a:gd name="T107" fmla="*/ 579 h 754"/>
                <a:gd name="T108" fmla="*/ 395 w 1394"/>
                <a:gd name="T109" fmla="*/ 604 h 754"/>
                <a:gd name="T110" fmla="*/ 445 w 1394"/>
                <a:gd name="T111" fmla="*/ 658 h 754"/>
                <a:gd name="T112" fmla="*/ 454 w 1394"/>
                <a:gd name="T113" fmla="*/ 679 h 754"/>
                <a:gd name="T114" fmla="*/ 511 w 1394"/>
                <a:gd name="T115" fmla="*/ 677 h 754"/>
                <a:gd name="T116" fmla="*/ 607 w 1394"/>
                <a:gd name="T117" fmla="*/ 698 h 754"/>
                <a:gd name="T118" fmla="*/ 652 w 1394"/>
                <a:gd name="T119" fmla="*/ 710 h 754"/>
                <a:gd name="T120" fmla="*/ 654 w 1394"/>
                <a:gd name="T121" fmla="*/ 753 h 754"/>
                <a:gd name="T122" fmla="*/ 736 w 1394"/>
                <a:gd name="T123" fmla="*/ 689 h 754"/>
                <a:gd name="T124" fmla="*/ 803 w 1394"/>
                <a:gd name="T125" fmla="*/ 714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94" h="754">
                  <a:moveTo>
                    <a:pt x="803" y="714"/>
                  </a:moveTo>
                  <a:lnTo>
                    <a:pt x="847" y="719"/>
                  </a:lnTo>
                  <a:lnTo>
                    <a:pt x="862" y="740"/>
                  </a:lnTo>
                  <a:lnTo>
                    <a:pt x="870" y="743"/>
                  </a:lnTo>
                  <a:lnTo>
                    <a:pt x="936" y="732"/>
                  </a:lnTo>
                  <a:lnTo>
                    <a:pt x="941" y="719"/>
                  </a:lnTo>
                  <a:lnTo>
                    <a:pt x="952" y="713"/>
                  </a:lnTo>
                  <a:lnTo>
                    <a:pt x="984" y="687"/>
                  </a:lnTo>
                  <a:lnTo>
                    <a:pt x="1012" y="684"/>
                  </a:lnTo>
                  <a:lnTo>
                    <a:pt x="1037" y="667"/>
                  </a:lnTo>
                  <a:lnTo>
                    <a:pt x="1087" y="640"/>
                  </a:lnTo>
                  <a:lnTo>
                    <a:pt x="1092" y="649"/>
                  </a:lnTo>
                  <a:lnTo>
                    <a:pt x="1130" y="660"/>
                  </a:lnTo>
                  <a:lnTo>
                    <a:pt x="1183" y="632"/>
                  </a:lnTo>
                  <a:lnTo>
                    <a:pt x="1201" y="644"/>
                  </a:lnTo>
                  <a:lnTo>
                    <a:pt x="1185" y="667"/>
                  </a:lnTo>
                  <a:lnTo>
                    <a:pt x="1191" y="672"/>
                  </a:lnTo>
                  <a:lnTo>
                    <a:pt x="1213" y="672"/>
                  </a:lnTo>
                  <a:lnTo>
                    <a:pt x="1215" y="681"/>
                  </a:lnTo>
                  <a:lnTo>
                    <a:pt x="1197" y="714"/>
                  </a:lnTo>
                  <a:lnTo>
                    <a:pt x="1202" y="719"/>
                  </a:lnTo>
                  <a:lnTo>
                    <a:pt x="1213" y="719"/>
                  </a:lnTo>
                  <a:lnTo>
                    <a:pt x="1267" y="734"/>
                  </a:lnTo>
                  <a:lnTo>
                    <a:pt x="1290" y="714"/>
                  </a:lnTo>
                  <a:lnTo>
                    <a:pt x="1326" y="742"/>
                  </a:lnTo>
                  <a:lnTo>
                    <a:pt x="1337" y="729"/>
                  </a:lnTo>
                  <a:lnTo>
                    <a:pt x="1346" y="738"/>
                  </a:lnTo>
                  <a:lnTo>
                    <a:pt x="1358" y="738"/>
                  </a:lnTo>
                  <a:lnTo>
                    <a:pt x="1363" y="729"/>
                  </a:lnTo>
                  <a:lnTo>
                    <a:pt x="1361" y="687"/>
                  </a:lnTo>
                  <a:lnTo>
                    <a:pt x="1369" y="681"/>
                  </a:lnTo>
                  <a:lnTo>
                    <a:pt x="1393" y="654"/>
                  </a:lnTo>
                  <a:lnTo>
                    <a:pt x="1388" y="547"/>
                  </a:lnTo>
                  <a:lnTo>
                    <a:pt x="1368" y="493"/>
                  </a:lnTo>
                  <a:lnTo>
                    <a:pt x="1383" y="482"/>
                  </a:lnTo>
                  <a:lnTo>
                    <a:pt x="1340" y="404"/>
                  </a:lnTo>
                  <a:lnTo>
                    <a:pt x="1289" y="363"/>
                  </a:lnTo>
                  <a:lnTo>
                    <a:pt x="1274" y="373"/>
                  </a:lnTo>
                  <a:lnTo>
                    <a:pt x="1276" y="396"/>
                  </a:lnTo>
                  <a:lnTo>
                    <a:pt x="1231" y="454"/>
                  </a:lnTo>
                  <a:lnTo>
                    <a:pt x="1158" y="439"/>
                  </a:lnTo>
                  <a:lnTo>
                    <a:pt x="1153" y="411"/>
                  </a:lnTo>
                  <a:lnTo>
                    <a:pt x="1106" y="374"/>
                  </a:lnTo>
                  <a:lnTo>
                    <a:pt x="1004" y="358"/>
                  </a:lnTo>
                  <a:lnTo>
                    <a:pt x="961" y="351"/>
                  </a:lnTo>
                  <a:lnTo>
                    <a:pt x="943" y="348"/>
                  </a:lnTo>
                  <a:lnTo>
                    <a:pt x="905" y="318"/>
                  </a:lnTo>
                  <a:lnTo>
                    <a:pt x="825" y="299"/>
                  </a:lnTo>
                  <a:lnTo>
                    <a:pt x="769" y="192"/>
                  </a:lnTo>
                  <a:lnTo>
                    <a:pt x="767" y="162"/>
                  </a:lnTo>
                  <a:lnTo>
                    <a:pt x="791" y="151"/>
                  </a:lnTo>
                  <a:lnTo>
                    <a:pt x="791" y="118"/>
                  </a:lnTo>
                  <a:lnTo>
                    <a:pt x="807" y="77"/>
                  </a:lnTo>
                  <a:lnTo>
                    <a:pt x="788" y="58"/>
                  </a:lnTo>
                  <a:lnTo>
                    <a:pt x="812" y="38"/>
                  </a:lnTo>
                  <a:lnTo>
                    <a:pt x="797" y="29"/>
                  </a:lnTo>
                  <a:lnTo>
                    <a:pt x="761" y="29"/>
                  </a:lnTo>
                  <a:lnTo>
                    <a:pt x="695" y="0"/>
                  </a:lnTo>
                  <a:lnTo>
                    <a:pt x="652" y="0"/>
                  </a:lnTo>
                  <a:lnTo>
                    <a:pt x="619" y="8"/>
                  </a:lnTo>
                  <a:lnTo>
                    <a:pt x="582" y="8"/>
                  </a:lnTo>
                  <a:lnTo>
                    <a:pt x="524" y="40"/>
                  </a:lnTo>
                  <a:lnTo>
                    <a:pt x="477" y="35"/>
                  </a:lnTo>
                  <a:lnTo>
                    <a:pt x="431" y="51"/>
                  </a:lnTo>
                  <a:lnTo>
                    <a:pt x="394" y="38"/>
                  </a:lnTo>
                  <a:lnTo>
                    <a:pt x="370" y="18"/>
                  </a:lnTo>
                  <a:lnTo>
                    <a:pt x="308" y="8"/>
                  </a:lnTo>
                  <a:lnTo>
                    <a:pt x="268" y="36"/>
                  </a:lnTo>
                  <a:lnTo>
                    <a:pt x="246" y="28"/>
                  </a:lnTo>
                  <a:lnTo>
                    <a:pt x="227" y="13"/>
                  </a:lnTo>
                  <a:lnTo>
                    <a:pt x="182" y="2"/>
                  </a:lnTo>
                  <a:lnTo>
                    <a:pt x="151" y="24"/>
                  </a:lnTo>
                  <a:lnTo>
                    <a:pt x="139" y="58"/>
                  </a:lnTo>
                  <a:lnTo>
                    <a:pt x="113" y="72"/>
                  </a:lnTo>
                  <a:lnTo>
                    <a:pt x="108" y="92"/>
                  </a:lnTo>
                  <a:lnTo>
                    <a:pt x="92" y="97"/>
                  </a:lnTo>
                  <a:lnTo>
                    <a:pt x="74" y="96"/>
                  </a:lnTo>
                  <a:lnTo>
                    <a:pt x="66" y="110"/>
                  </a:lnTo>
                  <a:lnTo>
                    <a:pt x="63" y="130"/>
                  </a:lnTo>
                  <a:lnTo>
                    <a:pt x="54" y="130"/>
                  </a:lnTo>
                  <a:lnTo>
                    <a:pt x="53" y="151"/>
                  </a:lnTo>
                  <a:lnTo>
                    <a:pt x="75" y="173"/>
                  </a:lnTo>
                  <a:lnTo>
                    <a:pt x="77" y="205"/>
                  </a:lnTo>
                  <a:lnTo>
                    <a:pt x="69" y="217"/>
                  </a:lnTo>
                  <a:lnTo>
                    <a:pt x="37" y="221"/>
                  </a:lnTo>
                  <a:lnTo>
                    <a:pt x="19" y="204"/>
                  </a:lnTo>
                  <a:lnTo>
                    <a:pt x="3" y="205"/>
                  </a:lnTo>
                  <a:lnTo>
                    <a:pt x="0" y="219"/>
                  </a:lnTo>
                  <a:lnTo>
                    <a:pt x="10" y="243"/>
                  </a:lnTo>
                  <a:lnTo>
                    <a:pt x="13" y="260"/>
                  </a:lnTo>
                  <a:lnTo>
                    <a:pt x="13" y="282"/>
                  </a:lnTo>
                  <a:lnTo>
                    <a:pt x="7" y="298"/>
                  </a:lnTo>
                  <a:lnTo>
                    <a:pt x="10" y="309"/>
                  </a:lnTo>
                  <a:lnTo>
                    <a:pt x="30" y="312"/>
                  </a:lnTo>
                  <a:lnTo>
                    <a:pt x="43" y="332"/>
                  </a:lnTo>
                  <a:lnTo>
                    <a:pt x="92" y="371"/>
                  </a:lnTo>
                  <a:lnTo>
                    <a:pt x="92" y="383"/>
                  </a:lnTo>
                  <a:lnTo>
                    <a:pt x="130" y="424"/>
                  </a:lnTo>
                  <a:lnTo>
                    <a:pt x="141" y="439"/>
                  </a:lnTo>
                  <a:lnTo>
                    <a:pt x="153" y="443"/>
                  </a:lnTo>
                  <a:lnTo>
                    <a:pt x="175" y="420"/>
                  </a:lnTo>
                  <a:lnTo>
                    <a:pt x="195" y="439"/>
                  </a:lnTo>
                  <a:lnTo>
                    <a:pt x="280" y="511"/>
                  </a:lnTo>
                  <a:lnTo>
                    <a:pt x="295" y="549"/>
                  </a:lnTo>
                  <a:lnTo>
                    <a:pt x="314" y="549"/>
                  </a:lnTo>
                  <a:lnTo>
                    <a:pt x="325" y="537"/>
                  </a:lnTo>
                  <a:lnTo>
                    <a:pt x="334" y="547"/>
                  </a:lnTo>
                  <a:lnTo>
                    <a:pt x="334" y="579"/>
                  </a:lnTo>
                  <a:lnTo>
                    <a:pt x="384" y="608"/>
                  </a:lnTo>
                  <a:lnTo>
                    <a:pt x="395" y="604"/>
                  </a:lnTo>
                  <a:lnTo>
                    <a:pt x="402" y="632"/>
                  </a:lnTo>
                  <a:lnTo>
                    <a:pt x="445" y="658"/>
                  </a:lnTo>
                  <a:lnTo>
                    <a:pt x="446" y="674"/>
                  </a:lnTo>
                  <a:lnTo>
                    <a:pt x="454" y="679"/>
                  </a:lnTo>
                  <a:lnTo>
                    <a:pt x="491" y="677"/>
                  </a:lnTo>
                  <a:lnTo>
                    <a:pt x="511" y="677"/>
                  </a:lnTo>
                  <a:lnTo>
                    <a:pt x="541" y="699"/>
                  </a:lnTo>
                  <a:lnTo>
                    <a:pt x="607" y="698"/>
                  </a:lnTo>
                  <a:lnTo>
                    <a:pt x="643" y="695"/>
                  </a:lnTo>
                  <a:lnTo>
                    <a:pt x="652" y="710"/>
                  </a:lnTo>
                  <a:lnTo>
                    <a:pt x="644" y="742"/>
                  </a:lnTo>
                  <a:lnTo>
                    <a:pt x="654" y="753"/>
                  </a:lnTo>
                  <a:lnTo>
                    <a:pt x="690" y="722"/>
                  </a:lnTo>
                  <a:lnTo>
                    <a:pt x="736" y="689"/>
                  </a:lnTo>
                  <a:lnTo>
                    <a:pt x="769" y="694"/>
                  </a:lnTo>
                  <a:lnTo>
                    <a:pt x="803" y="714"/>
                  </a:lnTo>
                  <a:lnTo>
                    <a:pt x="803" y="714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云南">
              <a:hlinkClick r:id="" action="ppaction://macro?name=Slide1.云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3371318" y="4814266"/>
              <a:ext cx="1369449" cy="1504569"/>
            </a:xfrm>
            <a:custGeom>
              <a:avLst/>
              <a:gdLst>
                <a:gd name="T0" fmla="*/ 569 w 652"/>
                <a:gd name="T1" fmla="*/ 105 h 674"/>
                <a:gd name="T2" fmla="*/ 525 w 652"/>
                <a:gd name="T3" fmla="*/ 116 h 674"/>
                <a:gd name="T4" fmla="*/ 504 w 652"/>
                <a:gd name="T5" fmla="*/ 83 h 674"/>
                <a:gd name="T6" fmla="*/ 496 w 652"/>
                <a:gd name="T7" fmla="*/ 59 h 674"/>
                <a:gd name="T8" fmla="*/ 462 w 652"/>
                <a:gd name="T9" fmla="*/ 60 h 674"/>
                <a:gd name="T10" fmla="*/ 445 w 652"/>
                <a:gd name="T11" fmla="*/ 88 h 674"/>
                <a:gd name="T12" fmla="*/ 445 w 652"/>
                <a:gd name="T13" fmla="*/ 118 h 674"/>
                <a:gd name="T14" fmla="*/ 407 w 652"/>
                <a:gd name="T15" fmla="*/ 235 h 674"/>
                <a:gd name="T16" fmla="*/ 374 w 652"/>
                <a:gd name="T17" fmla="*/ 241 h 674"/>
                <a:gd name="T18" fmla="*/ 313 w 652"/>
                <a:gd name="T19" fmla="*/ 258 h 674"/>
                <a:gd name="T20" fmla="*/ 223 w 652"/>
                <a:gd name="T21" fmla="*/ 116 h 674"/>
                <a:gd name="T22" fmla="*/ 192 w 652"/>
                <a:gd name="T23" fmla="*/ 94 h 674"/>
                <a:gd name="T24" fmla="*/ 185 w 652"/>
                <a:gd name="T25" fmla="*/ 60 h 674"/>
                <a:gd name="T26" fmla="*/ 140 w 652"/>
                <a:gd name="T27" fmla="*/ 83 h 674"/>
                <a:gd name="T28" fmla="*/ 123 w 652"/>
                <a:gd name="T29" fmla="*/ 0 h 674"/>
                <a:gd name="T30" fmla="*/ 91 w 652"/>
                <a:gd name="T31" fmla="*/ 33 h 674"/>
                <a:gd name="T32" fmla="*/ 88 w 652"/>
                <a:gd name="T33" fmla="*/ 84 h 674"/>
                <a:gd name="T34" fmla="*/ 67 w 652"/>
                <a:gd name="T35" fmla="*/ 75 h 674"/>
                <a:gd name="T36" fmla="*/ 67 w 652"/>
                <a:gd name="T37" fmla="*/ 135 h 674"/>
                <a:gd name="T38" fmla="*/ 91 w 652"/>
                <a:gd name="T39" fmla="*/ 144 h 674"/>
                <a:gd name="T40" fmla="*/ 89 w 652"/>
                <a:gd name="T41" fmla="*/ 275 h 674"/>
                <a:gd name="T42" fmla="*/ 16 w 652"/>
                <a:gd name="T43" fmla="*/ 361 h 674"/>
                <a:gd name="T44" fmla="*/ 0 w 652"/>
                <a:gd name="T45" fmla="*/ 385 h 674"/>
                <a:gd name="T46" fmla="*/ 3 w 652"/>
                <a:gd name="T47" fmla="*/ 438 h 674"/>
                <a:gd name="T48" fmla="*/ 43 w 652"/>
                <a:gd name="T49" fmla="*/ 431 h 674"/>
                <a:gd name="T50" fmla="*/ 88 w 652"/>
                <a:gd name="T51" fmla="*/ 448 h 674"/>
                <a:gd name="T52" fmla="*/ 99 w 652"/>
                <a:gd name="T53" fmla="*/ 494 h 674"/>
                <a:gd name="T54" fmla="*/ 135 w 652"/>
                <a:gd name="T55" fmla="*/ 506 h 674"/>
                <a:gd name="T56" fmla="*/ 134 w 652"/>
                <a:gd name="T57" fmla="*/ 533 h 674"/>
                <a:gd name="T58" fmla="*/ 120 w 652"/>
                <a:gd name="T59" fmla="*/ 581 h 674"/>
                <a:gd name="T60" fmla="*/ 147 w 652"/>
                <a:gd name="T61" fmla="*/ 592 h 674"/>
                <a:gd name="T62" fmla="*/ 174 w 652"/>
                <a:gd name="T63" fmla="*/ 615 h 674"/>
                <a:gd name="T64" fmla="*/ 224 w 652"/>
                <a:gd name="T65" fmla="*/ 646 h 674"/>
                <a:gd name="T66" fmla="*/ 273 w 652"/>
                <a:gd name="T67" fmla="*/ 631 h 674"/>
                <a:gd name="T68" fmla="*/ 277 w 652"/>
                <a:gd name="T69" fmla="*/ 662 h 674"/>
                <a:gd name="T70" fmla="*/ 307 w 652"/>
                <a:gd name="T71" fmla="*/ 669 h 674"/>
                <a:gd name="T72" fmla="*/ 322 w 652"/>
                <a:gd name="T73" fmla="*/ 667 h 674"/>
                <a:gd name="T74" fmla="*/ 309 w 652"/>
                <a:gd name="T75" fmla="*/ 582 h 674"/>
                <a:gd name="T76" fmla="*/ 349 w 652"/>
                <a:gd name="T77" fmla="*/ 566 h 674"/>
                <a:gd name="T78" fmla="*/ 374 w 652"/>
                <a:gd name="T79" fmla="*/ 547 h 674"/>
                <a:gd name="T80" fmla="*/ 436 w 652"/>
                <a:gd name="T81" fmla="*/ 544 h 674"/>
                <a:gd name="T82" fmla="*/ 464 w 652"/>
                <a:gd name="T83" fmla="*/ 542 h 674"/>
                <a:gd name="T84" fmla="*/ 488 w 652"/>
                <a:gd name="T85" fmla="*/ 559 h 674"/>
                <a:gd name="T86" fmla="*/ 509 w 652"/>
                <a:gd name="T87" fmla="*/ 536 h 674"/>
                <a:gd name="T88" fmla="*/ 536 w 652"/>
                <a:gd name="T89" fmla="*/ 537 h 674"/>
                <a:gd name="T90" fmla="*/ 573 w 652"/>
                <a:gd name="T91" fmla="*/ 495 h 674"/>
                <a:gd name="T92" fmla="*/ 610 w 652"/>
                <a:gd name="T93" fmla="*/ 504 h 674"/>
                <a:gd name="T94" fmla="*/ 638 w 652"/>
                <a:gd name="T95" fmla="*/ 476 h 674"/>
                <a:gd name="T96" fmla="*/ 651 w 652"/>
                <a:gd name="T97" fmla="*/ 447 h 674"/>
                <a:gd name="T98" fmla="*/ 579 w 652"/>
                <a:gd name="T99" fmla="*/ 422 h 674"/>
                <a:gd name="T100" fmla="*/ 550 w 652"/>
                <a:gd name="T101" fmla="*/ 404 h 674"/>
                <a:gd name="T102" fmla="*/ 521 w 652"/>
                <a:gd name="T103" fmla="*/ 383 h 674"/>
                <a:gd name="T104" fmla="*/ 530 w 652"/>
                <a:gd name="T105" fmla="*/ 328 h 674"/>
                <a:gd name="T106" fmla="*/ 525 w 652"/>
                <a:gd name="T107" fmla="*/ 226 h 674"/>
                <a:gd name="T108" fmla="*/ 472 w 652"/>
                <a:gd name="T109" fmla="*/ 228 h 674"/>
                <a:gd name="T110" fmla="*/ 462 w 652"/>
                <a:gd name="T111" fmla="*/ 193 h 674"/>
                <a:gd name="T112" fmla="*/ 473 w 652"/>
                <a:gd name="T113" fmla="*/ 156 h 674"/>
                <a:gd name="T114" fmla="*/ 504 w 652"/>
                <a:gd name="T115" fmla="*/ 154 h 674"/>
                <a:gd name="T116" fmla="*/ 564 w 652"/>
                <a:gd name="T117" fmla="*/ 154 h 674"/>
                <a:gd name="T118" fmla="*/ 574 w 652"/>
                <a:gd name="T119" fmla="*/ 124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52" h="674">
                  <a:moveTo>
                    <a:pt x="574" y="124"/>
                  </a:moveTo>
                  <a:lnTo>
                    <a:pt x="569" y="105"/>
                  </a:lnTo>
                  <a:lnTo>
                    <a:pt x="552" y="99"/>
                  </a:lnTo>
                  <a:lnTo>
                    <a:pt x="525" y="116"/>
                  </a:lnTo>
                  <a:lnTo>
                    <a:pt x="506" y="107"/>
                  </a:lnTo>
                  <a:lnTo>
                    <a:pt x="504" y="83"/>
                  </a:lnTo>
                  <a:lnTo>
                    <a:pt x="496" y="72"/>
                  </a:lnTo>
                  <a:lnTo>
                    <a:pt x="496" y="59"/>
                  </a:lnTo>
                  <a:lnTo>
                    <a:pt x="469" y="54"/>
                  </a:lnTo>
                  <a:lnTo>
                    <a:pt x="462" y="60"/>
                  </a:lnTo>
                  <a:lnTo>
                    <a:pt x="467" y="79"/>
                  </a:lnTo>
                  <a:lnTo>
                    <a:pt x="445" y="88"/>
                  </a:lnTo>
                  <a:lnTo>
                    <a:pt x="440" y="102"/>
                  </a:lnTo>
                  <a:lnTo>
                    <a:pt x="445" y="118"/>
                  </a:lnTo>
                  <a:lnTo>
                    <a:pt x="400" y="171"/>
                  </a:lnTo>
                  <a:lnTo>
                    <a:pt x="407" y="235"/>
                  </a:lnTo>
                  <a:lnTo>
                    <a:pt x="385" y="253"/>
                  </a:lnTo>
                  <a:lnTo>
                    <a:pt x="374" y="241"/>
                  </a:lnTo>
                  <a:lnTo>
                    <a:pt x="329" y="267"/>
                  </a:lnTo>
                  <a:lnTo>
                    <a:pt x="313" y="258"/>
                  </a:lnTo>
                  <a:lnTo>
                    <a:pt x="248" y="134"/>
                  </a:lnTo>
                  <a:lnTo>
                    <a:pt x="223" y="116"/>
                  </a:lnTo>
                  <a:lnTo>
                    <a:pt x="202" y="110"/>
                  </a:lnTo>
                  <a:lnTo>
                    <a:pt x="192" y="94"/>
                  </a:lnTo>
                  <a:lnTo>
                    <a:pt x="204" y="75"/>
                  </a:lnTo>
                  <a:lnTo>
                    <a:pt x="185" y="60"/>
                  </a:lnTo>
                  <a:lnTo>
                    <a:pt x="163" y="79"/>
                  </a:lnTo>
                  <a:lnTo>
                    <a:pt x="140" y="83"/>
                  </a:lnTo>
                  <a:lnTo>
                    <a:pt x="126" y="15"/>
                  </a:lnTo>
                  <a:lnTo>
                    <a:pt x="123" y="0"/>
                  </a:lnTo>
                  <a:lnTo>
                    <a:pt x="99" y="27"/>
                  </a:lnTo>
                  <a:lnTo>
                    <a:pt x="91" y="33"/>
                  </a:lnTo>
                  <a:lnTo>
                    <a:pt x="93" y="75"/>
                  </a:lnTo>
                  <a:lnTo>
                    <a:pt x="88" y="84"/>
                  </a:lnTo>
                  <a:lnTo>
                    <a:pt x="76" y="84"/>
                  </a:lnTo>
                  <a:lnTo>
                    <a:pt x="67" y="75"/>
                  </a:lnTo>
                  <a:lnTo>
                    <a:pt x="56" y="88"/>
                  </a:lnTo>
                  <a:lnTo>
                    <a:pt x="67" y="135"/>
                  </a:lnTo>
                  <a:lnTo>
                    <a:pt x="80" y="135"/>
                  </a:lnTo>
                  <a:lnTo>
                    <a:pt x="91" y="144"/>
                  </a:lnTo>
                  <a:lnTo>
                    <a:pt x="94" y="173"/>
                  </a:lnTo>
                  <a:lnTo>
                    <a:pt x="89" y="275"/>
                  </a:lnTo>
                  <a:lnTo>
                    <a:pt x="19" y="337"/>
                  </a:lnTo>
                  <a:lnTo>
                    <a:pt x="16" y="361"/>
                  </a:lnTo>
                  <a:lnTo>
                    <a:pt x="3" y="373"/>
                  </a:lnTo>
                  <a:lnTo>
                    <a:pt x="0" y="385"/>
                  </a:lnTo>
                  <a:lnTo>
                    <a:pt x="12" y="416"/>
                  </a:lnTo>
                  <a:lnTo>
                    <a:pt x="3" y="438"/>
                  </a:lnTo>
                  <a:lnTo>
                    <a:pt x="8" y="441"/>
                  </a:lnTo>
                  <a:lnTo>
                    <a:pt x="43" y="431"/>
                  </a:lnTo>
                  <a:lnTo>
                    <a:pt x="93" y="428"/>
                  </a:lnTo>
                  <a:lnTo>
                    <a:pt x="88" y="448"/>
                  </a:lnTo>
                  <a:lnTo>
                    <a:pt x="96" y="467"/>
                  </a:lnTo>
                  <a:lnTo>
                    <a:pt x="99" y="494"/>
                  </a:lnTo>
                  <a:lnTo>
                    <a:pt x="106" y="504"/>
                  </a:lnTo>
                  <a:lnTo>
                    <a:pt x="135" y="506"/>
                  </a:lnTo>
                  <a:lnTo>
                    <a:pt x="149" y="515"/>
                  </a:lnTo>
                  <a:lnTo>
                    <a:pt x="134" y="533"/>
                  </a:lnTo>
                  <a:lnTo>
                    <a:pt x="132" y="556"/>
                  </a:lnTo>
                  <a:lnTo>
                    <a:pt x="120" y="581"/>
                  </a:lnTo>
                  <a:lnTo>
                    <a:pt x="128" y="590"/>
                  </a:lnTo>
                  <a:lnTo>
                    <a:pt x="147" y="592"/>
                  </a:lnTo>
                  <a:lnTo>
                    <a:pt x="178" y="604"/>
                  </a:lnTo>
                  <a:lnTo>
                    <a:pt x="174" y="615"/>
                  </a:lnTo>
                  <a:lnTo>
                    <a:pt x="195" y="646"/>
                  </a:lnTo>
                  <a:lnTo>
                    <a:pt x="224" y="646"/>
                  </a:lnTo>
                  <a:lnTo>
                    <a:pt x="261" y="625"/>
                  </a:lnTo>
                  <a:lnTo>
                    <a:pt x="273" y="631"/>
                  </a:lnTo>
                  <a:lnTo>
                    <a:pt x="273" y="644"/>
                  </a:lnTo>
                  <a:lnTo>
                    <a:pt x="277" y="662"/>
                  </a:lnTo>
                  <a:lnTo>
                    <a:pt x="287" y="672"/>
                  </a:lnTo>
                  <a:lnTo>
                    <a:pt x="307" y="669"/>
                  </a:lnTo>
                  <a:lnTo>
                    <a:pt x="314" y="673"/>
                  </a:lnTo>
                  <a:lnTo>
                    <a:pt x="322" y="667"/>
                  </a:lnTo>
                  <a:lnTo>
                    <a:pt x="322" y="638"/>
                  </a:lnTo>
                  <a:lnTo>
                    <a:pt x="309" y="582"/>
                  </a:lnTo>
                  <a:lnTo>
                    <a:pt x="319" y="566"/>
                  </a:lnTo>
                  <a:lnTo>
                    <a:pt x="349" y="566"/>
                  </a:lnTo>
                  <a:lnTo>
                    <a:pt x="357" y="566"/>
                  </a:lnTo>
                  <a:lnTo>
                    <a:pt x="374" y="547"/>
                  </a:lnTo>
                  <a:lnTo>
                    <a:pt x="418" y="561"/>
                  </a:lnTo>
                  <a:lnTo>
                    <a:pt x="436" y="544"/>
                  </a:lnTo>
                  <a:lnTo>
                    <a:pt x="445" y="554"/>
                  </a:lnTo>
                  <a:lnTo>
                    <a:pt x="464" y="542"/>
                  </a:lnTo>
                  <a:lnTo>
                    <a:pt x="481" y="559"/>
                  </a:lnTo>
                  <a:lnTo>
                    <a:pt x="488" y="559"/>
                  </a:lnTo>
                  <a:lnTo>
                    <a:pt x="494" y="550"/>
                  </a:lnTo>
                  <a:lnTo>
                    <a:pt x="509" y="536"/>
                  </a:lnTo>
                  <a:lnTo>
                    <a:pt x="515" y="540"/>
                  </a:lnTo>
                  <a:lnTo>
                    <a:pt x="536" y="537"/>
                  </a:lnTo>
                  <a:lnTo>
                    <a:pt x="557" y="520"/>
                  </a:lnTo>
                  <a:lnTo>
                    <a:pt x="573" y="495"/>
                  </a:lnTo>
                  <a:lnTo>
                    <a:pt x="597" y="491"/>
                  </a:lnTo>
                  <a:lnTo>
                    <a:pt x="610" y="504"/>
                  </a:lnTo>
                  <a:lnTo>
                    <a:pt x="619" y="477"/>
                  </a:lnTo>
                  <a:lnTo>
                    <a:pt x="638" y="476"/>
                  </a:lnTo>
                  <a:lnTo>
                    <a:pt x="645" y="470"/>
                  </a:lnTo>
                  <a:lnTo>
                    <a:pt x="651" y="447"/>
                  </a:lnTo>
                  <a:lnTo>
                    <a:pt x="643" y="434"/>
                  </a:lnTo>
                  <a:lnTo>
                    <a:pt x="579" y="422"/>
                  </a:lnTo>
                  <a:lnTo>
                    <a:pt x="569" y="404"/>
                  </a:lnTo>
                  <a:lnTo>
                    <a:pt x="550" y="404"/>
                  </a:lnTo>
                  <a:lnTo>
                    <a:pt x="534" y="404"/>
                  </a:lnTo>
                  <a:lnTo>
                    <a:pt x="521" y="383"/>
                  </a:lnTo>
                  <a:lnTo>
                    <a:pt x="523" y="373"/>
                  </a:lnTo>
                  <a:lnTo>
                    <a:pt x="530" y="328"/>
                  </a:lnTo>
                  <a:lnTo>
                    <a:pt x="506" y="304"/>
                  </a:lnTo>
                  <a:lnTo>
                    <a:pt x="525" y="226"/>
                  </a:lnTo>
                  <a:lnTo>
                    <a:pt x="512" y="216"/>
                  </a:lnTo>
                  <a:lnTo>
                    <a:pt x="472" y="228"/>
                  </a:lnTo>
                  <a:lnTo>
                    <a:pt x="462" y="212"/>
                  </a:lnTo>
                  <a:lnTo>
                    <a:pt x="462" y="193"/>
                  </a:lnTo>
                  <a:lnTo>
                    <a:pt x="453" y="185"/>
                  </a:lnTo>
                  <a:lnTo>
                    <a:pt x="473" y="156"/>
                  </a:lnTo>
                  <a:lnTo>
                    <a:pt x="496" y="164"/>
                  </a:lnTo>
                  <a:lnTo>
                    <a:pt x="504" y="154"/>
                  </a:lnTo>
                  <a:lnTo>
                    <a:pt x="545" y="160"/>
                  </a:lnTo>
                  <a:lnTo>
                    <a:pt x="564" y="154"/>
                  </a:lnTo>
                  <a:lnTo>
                    <a:pt x="574" y="124"/>
                  </a:lnTo>
                  <a:lnTo>
                    <a:pt x="574" y="124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" name="青海">
              <a:hlinkClick r:id="" action="ppaction://macro?name=Slide1.青海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2398164" y="2900955"/>
              <a:ext cx="1924452" cy="1445420"/>
            </a:xfrm>
            <a:custGeom>
              <a:avLst/>
              <a:gdLst>
                <a:gd name="T0" fmla="*/ 74 w 902"/>
                <a:gd name="T1" fmla="*/ 239 h 645"/>
                <a:gd name="T2" fmla="*/ 117 w 902"/>
                <a:gd name="T3" fmla="*/ 214 h 645"/>
                <a:gd name="T4" fmla="*/ 98 w 902"/>
                <a:gd name="T5" fmla="*/ 198 h 645"/>
                <a:gd name="T6" fmla="*/ 126 w 902"/>
                <a:gd name="T7" fmla="*/ 175 h 645"/>
                <a:gd name="T8" fmla="*/ 92 w 902"/>
                <a:gd name="T9" fmla="*/ 105 h 645"/>
                <a:gd name="T10" fmla="*/ 113 w 902"/>
                <a:gd name="T11" fmla="*/ 41 h 645"/>
                <a:gd name="T12" fmla="*/ 295 w 902"/>
                <a:gd name="T13" fmla="*/ 0 h 645"/>
                <a:gd name="T14" fmla="*/ 406 w 902"/>
                <a:gd name="T15" fmla="*/ 22 h 645"/>
                <a:gd name="T16" fmla="*/ 469 w 902"/>
                <a:gd name="T17" fmla="*/ 60 h 645"/>
                <a:gd name="T18" fmla="*/ 529 w 902"/>
                <a:gd name="T19" fmla="*/ 37 h 645"/>
                <a:gd name="T20" fmla="*/ 609 w 902"/>
                <a:gd name="T21" fmla="*/ 27 h 645"/>
                <a:gd name="T22" fmla="*/ 708 w 902"/>
                <a:gd name="T23" fmla="*/ 55 h 645"/>
                <a:gd name="T24" fmla="*/ 772 w 902"/>
                <a:gd name="T25" fmla="*/ 127 h 645"/>
                <a:gd name="T26" fmla="*/ 828 w 902"/>
                <a:gd name="T27" fmla="*/ 148 h 645"/>
                <a:gd name="T28" fmla="*/ 884 w 902"/>
                <a:gd name="T29" fmla="*/ 248 h 645"/>
                <a:gd name="T30" fmla="*/ 895 w 902"/>
                <a:gd name="T31" fmla="*/ 317 h 645"/>
                <a:gd name="T32" fmla="*/ 865 w 902"/>
                <a:gd name="T33" fmla="*/ 365 h 645"/>
                <a:gd name="T34" fmla="*/ 832 w 902"/>
                <a:gd name="T35" fmla="*/ 397 h 645"/>
                <a:gd name="T36" fmla="*/ 816 w 902"/>
                <a:gd name="T37" fmla="*/ 442 h 645"/>
                <a:gd name="T38" fmla="*/ 778 w 902"/>
                <a:gd name="T39" fmla="*/ 418 h 645"/>
                <a:gd name="T40" fmla="*/ 780 w 902"/>
                <a:gd name="T41" fmla="*/ 454 h 645"/>
                <a:gd name="T42" fmla="*/ 837 w 902"/>
                <a:gd name="T43" fmla="*/ 485 h 645"/>
                <a:gd name="T44" fmla="*/ 867 w 902"/>
                <a:gd name="T45" fmla="*/ 499 h 645"/>
                <a:gd name="T46" fmla="*/ 856 w 902"/>
                <a:gd name="T47" fmla="*/ 527 h 645"/>
                <a:gd name="T48" fmla="*/ 816 w 902"/>
                <a:gd name="T49" fmla="*/ 537 h 645"/>
                <a:gd name="T50" fmla="*/ 776 w 902"/>
                <a:gd name="T51" fmla="*/ 529 h 645"/>
                <a:gd name="T52" fmla="*/ 767 w 902"/>
                <a:gd name="T53" fmla="*/ 566 h 645"/>
                <a:gd name="T54" fmla="*/ 701 w 902"/>
                <a:gd name="T55" fmla="*/ 535 h 645"/>
                <a:gd name="T56" fmla="*/ 661 w 902"/>
                <a:gd name="T57" fmla="*/ 525 h 645"/>
                <a:gd name="T58" fmla="*/ 536 w 902"/>
                <a:gd name="T59" fmla="*/ 522 h 645"/>
                <a:gd name="T60" fmla="*/ 522 w 902"/>
                <a:gd name="T61" fmla="*/ 553 h 645"/>
                <a:gd name="T62" fmla="*/ 509 w 902"/>
                <a:gd name="T63" fmla="*/ 586 h 645"/>
                <a:gd name="T64" fmla="*/ 391 w 902"/>
                <a:gd name="T65" fmla="*/ 629 h 645"/>
                <a:gd name="T66" fmla="*/ 339 w 902"/>
                <a:gd name="T67" fmla="*/ 564 h 645"/>
                <a:gd name="T68" fmla="*/ 194 w 902"/>
                <a:gd name="T69" fmla="*/ 541 h 645"/>
                <a:gd name="T70" fmla="*/ 138 w 902"/>
                <a:gd name="T71" fmla="*/ 508 h 645"/>
                <a:gd name="T72" fmla="*/ 2 w 902"/>
                <a:gd name="T73" fmla="*/ 382 h 645"/>
                <a:gd name="T74" fmla="*/ 24 w 902"/>
                <a:gd name="T75" fmla="*/ 341 h 645"/>
                <a:gd name="T76" fmla="*/ 40 w 902"/>
                <a:gd name="T77" fmla="*/ 267 h 645"/>
                <a:gd name="T78" fmla="*/ 45 w 902"/>
                <a:gd name="T79" fmla="*/ 228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02" h="645">
                  <a:moveTo>
                    <a:pt x="45" y="228"/>
                  </a:moveTo>
                  <a:lnTo>
                    <a:pt x="74" y="239"/>
                  </a:lnTo>
                  <a:lnTo>
                    <a:pt x="125" y="223"/>
                  </a:lnTo>
                  <a:lnTo>
                    <a:pt x="117" y="214"/>
                  </a:lnTo>
                  <a:lnTo>
                    <a:pt x="105" y="214"/>
                  </a:lnTo>
                  <a:lnTo>
                    <a:pt x="98" y="198"/>
                  </a:lnTo>
                  <a:lnTo>
                    <a:pt x="103" y="185"/>
                  </a:lnTo>
                  <a:lnTo>
                    <a:pt x="126" y="175"/>
                  </a:lnTo>
                  <a:lnTo>
                    <a:pt x="144" y="148"/>
                  </a:lnTo>
                  <a:lnTo>
                    <a:pt x="92" y="105"/>
                  </a:lnTo>
                  <a:lnTo>
                    <a:pt x="89" y="60"/>
                  </a:lnTo>
                  <a:lnTo>
                    <a:pt x="113" y="41"/>
                  </a:lnTo>
                  <a:lnTo>
                    <a:pt x="283" y="9"/>
                  </a:lnTo>
                  <a:lnTo>
                    <a:pt x="295" y="0"/>
                  </a:lnTo>
                  <a:lnTo>
                    <a:pt x="320" y="2"/>
                  </a:lnTo>
                  <a:lnTo>
                    <a:pt x="406" y="22"/>
                  </a:lnTo>
                  <a:lnTo>
                    <a:pt x="430" y="38"/>
                  </a:lnTo>
                  <a:lnTo>
                    <a:pt x="469" y="60"/>
                  </a:lnTo>
                  <a:lnTo>
                    <a:pt x="492" y="59"/>
                  </a:lnTo>
                  <a:lnTo>
                    <a:pt x="529" y="37"/>
                  </a:lnTo>
                  <a:lnTo>
                    <a:pt x="577" y="43"/>
                  </a:lnTo>
                  <a:lnTo>
                    <a:pt x="609" y="27"/>
                  </a:lnTo>
                  <a:lnTo>
                    <a:pt x="674" y="68"/>
                  </a:lnTo>
                  <a:lnTo>
                    <a:pt x="708" y="55"/>
                  </a:lnTo>
                  <a:lnTo>
                    <a:pt x="727" y="99"/>
                  </a:lnTo>
                  <a:lnTo>
                    <a:pt x="772" y="127"/>
                  </a:lnTo>
                  <a:lnTo>
                    <a:pt x="804" y="156"/>
                  </a:lnTo>
                  <a:lnTo>
                    <a:pt x="828" y="148"/>
                  </a:lnTo>
                  <a:lnTo>
                    <a:pt x="875" y="208"/>
                  </a:lnTo>
                  <a:lnTo>
                    <a:pt x="884" y="248"/>
                  </a:lnTo>
                  <a:lnTo>
                    <a:pt x="901" y="271"/>
                  </a:lnTo>
                  <a:lnTo>
                    <a:pt x="895" y="317"/>
                  </a:lnTo>
                  <a:lnTo>
                    <a:pt x="858" y="346"/>
                  </a:lnTo>
                  <a:lnTo>
                    <a:pt x="865" y="365"/>
                  </a:lnTo>
                  <a:lnTo>
                    <a:pt x="851" y="379"/>
                  </a:lnTo>
                  <a:lnTo>
                    <a:pt x="832" y="397"/>
                  </a:lnTo>
                  <a:lnTo>
                    <a:pt x="832" y="428"/>
                  </a:lnTo>
                  <a:lnTo>
                    <a:pt x="816" y="442"/>
                  </a:lnTo>
                  <a:lnTo>
                    <a:pt x="796" y="435"/>
                  </a:lnTo>
                  <a:lnTo>
                    <a:pt x="778" y="418"/>
                  </a:lnTo>
                  <a:lnTo>
                    <a:pt x="769" y="437"/>
                  </a:lnTo>
                  <a:lnTo>
                    <a:pt x="780" y="454"/>
                  </a:lnTo>
                  <a:lnTo>
                    <a:pt x="810" y="456"/>
                  </a:lnTo>
                  <a:lnTo>
                    <a:pt x="837" y="485"/>
                  </a:lnTo>
                  <a:lnTo>
                    <a:pt x="855" y="485"/>
                  </a:lnTo>
                  <a:lnTo>
                    <a:pt x="867" y="499"/>
                  </a:lnTo>
                  <a:lnTo>
                    <a:pt x="856" y="525"/>
                  </a:lnTo>
                  <a:lnTo>
                    <a:pt x="856" y="527"/>
                  </a:lnTo>
                  <a:lnTo>
                    <a:pt x="832" y="524"/>
                  </a:lnTo>
                  <a:lnTo>
                    <a:pt x="816" y="537"/>
                  </a:lnTo>
                  <a:lnTo>
                    <a:pt x="804" y="518"/>
                  </a:lnTo>
                  <a:lnTo>
                    <a:pt x="776" y="529"/>
                  </a:lnTo>
                  <a:lnTo>
                    <a:pt x="767" y="543"/>
                  </a:lnTo>
                  <a:lnTo>
                    <a:pt x="767" y="566"/>
                  </a:lnTo>
                  <a:lnTo>
                    <a:pt x="738" y="572"/>
                  </a:lnTo>
                  <a:lnTo>
                    <a:pt x="701" y="535"/>
                  </a:lnTo>
                  <a:lnTo>
                    <a:pt x="690" y="517"/>
                  </a:lnTo>
                  <a:lnTo>
                    <a:pt x="661" y="525"/>
                  </a:lnTo>
                  <a:lnTo>
                    <a:pt x="611" y="511"/>
                  </a:lnTo>
                  <a:lnTo>
                    <a:pt x="536" y="522"/>
                  </a:lnTo>
                  <a:lnTo>
                    <a:pt x="529" y="529"/>
                  </a:lnTo>
                  <a:lnTo>
                    <a:pt x="522" y="553"/>
                  </a:lnTo>
                  <a:lnTo>
                    <a:pt x="507" y="563"/>
                  </a:lnTo>
                  <a:lnTo>
                    <a:pt x="509" y="586"/>
                  </a:lnTo>
                  <a:lnTo>
                    <a:pt x="464" y="644"/>
                  </a:lnTo>
                  <a:lnTo>
                    <a:pt x="391" y="629"/>
                  </a:lnTo>
                  <a:lnTo>
                    <a:pt x="386" y="601"/>
                  </a:lnTo>
                  <a:lnTo>
                    <a:pt x="339" y="564"/>
                  </a:lnTo>
                  <a:lnTo>
                    <a:pt x="237" y="548"/>
                  </a:lnTo>
                  <a:lnTo>
                    <a:pt x="194" y="541"/>
                  </a:lnTo>
                  <a:lnTo>
                    <a:pt x="176" y="538"/>
                  </a:lnTo>
                  <a:lnTo>
                    <a:pt x="138" y="508"/>
                  </a:lnTo>
                  <a:lnTo>
                    <a:pt x="58" y="489"/>
                  </a:lnTo>
                  <a:lnTo>
                    <a:pt x="2" y="382"/>
                  </a:lnTo>
                  <a:lnTo>
                    <a:pt x="0" y="352"/>
                  </a:lnTo>
                  <a:lnTo>
                    <a:pt x="24" y="341"/>
                  </a:lnTo>
                  <a:lnTo>
                    <a:pt x="24" y="308"/>
                  </a:lnTo>
                  <a:lnTo>
                    <a:pt x="40" y="267"/>
                  </a:lnTo>
                  <a:lnTo>
                    <a:pt x="21" y="248"/>
                  </a:lnTo>
                  <a:lnTo>
                    <a:pt x="45" y="228"/>
                  </a:lnTo>
                  <a:lnTo>
                    <a:pt x="45" y="228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四川">
              <a:hlinkClick r:id="" action="ppaction://macro?name=Slide1.四川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3454785" y="3926833"/>
              <a:ext cx="1665010" cy="1482387"/>
            </a:xfrm>
            <a:custGeom>
              <a:avLst/>
              <a:gdLst>
                <a:gd name="T0" fmla="*/ 40 w 92"/>
                <a:gd name="T1" fmla="*/ 6 h 76"/>
                <a:gd name="T2" fmla="*/ 39 w 92"/>
                <a:gd name="T3" fmla="*/ 2 h 76"/>
                <a:gd name="T4" fmla="*/ 46 w 92"/>
                <a:gd name="T5" fmla="*/ 0 h 76"/>
                <a:gd name="T6" fmla="*/ 47 w 92"/>
                <a:gd name="T7" fmla="*/ 4 h 76"/>
                <a:gd name="T8" fmla="*/ 53 w 92"/>
                <a:gd name="T9" fmla="*/ 9 h 76"/>
                <a:gd name="T10" fmla="*/ 56 w 92"/>
                <a:gd name="T11" fmla="*/ 9 h 76"/>
                <a:gd name="T12" fmla="*/ 59 w 92"/>
                <a:gd name="T13" fmla="*/ 14 h 76"/>
                <a:gd name="T14" fmla="*/ 65 w 92"/>
                <a:gd name="T15" fmla="*/ 14 h 76"/>
                <a:gd name="T16" fmla="*/ 68 w 92"/>
                <a:gd name="T17" fmla="*/ 11 h 76"/>
                <a:gd name="T18" fmla="*/ 70 w 92"/>
                <a:gd name="T19" fmla="*/ 14 h 76"/>
                <a:gd name="T20" fmla="*/ 77 w 92"/>
                <a:gd name="T21" fmla="*/ 13 h 76"/>
                <a:gd name="T22" fmla="*/ 79 w 92"/>
                <a:gd name="T23" fmla="*/ 15 h 76"/>
                <a:gd name="T24" fmla="*/ 86 w 92"/>
                <a:gd name="T25" fmla="*/ 18 h 76"/>
                <a:gd name="T26" fmla="*/ 92 w 92"/>
                <a:gd name="T27" fmla="*/ 19 h 76"/>
                <a:gd name="T28" fmla="*/ 91 w 92"/>
                <a:gd name="T29" fmla="*/ 19 h 76"/>
                <a:gd name="T30" fmla="*/ 90 w 92"/>
                <a:gd name="T31" fmla="*/ 22 h 76"/>
                <a:gd name="T32" fmla="*/ 88 w 92"/>
                <a:gd name="T33" fmla="*/ 26 h 76"/>
                <a:gd name="T34" fmla="*/ 85 w 92"/>
                <a:gd name="T35" fmla="*/ 29 h 76"/>
                <a:gd name="T36" fmla="*/ 83 w 92"/>
                <a:gd name="T37" fmla="*/ 31 h 76"/>
                <a:gd name="T38" fmla="*/ 80 w 92"/>
                <a:gd name="T39" fmla="*/ 35 h 76"/>
                <a:gd name="T40" fmla="*/ 76 w 92"/>
                <a:gd name="T41" fmla="*/ 36 h 76"/>
                <a:gd name="T42" fmla="*/ 72 w 92"/>
                <a:gd name="T43" fmla="*/ 35 h 76"/>
                <a:gd name="T44" fmla="*/ 67 w 92"/>
                <a:gd name="T45" fmla="*/ 34 h 76"/>
                <a:gd name="T46" fmla="*/ 67 w 92"/>
                <a:gd name="T47" fmla="*/ 38 h 76"/>
                <a:gd name="T48" fmla="*/ 66 w 92"/>
                <a:gd name="T49" fmla="*/ 40 h 76"/>
                <a:gd name="T50" fmla="*/ 67 w 92"/>
                <a:gd name="T51" fmla="*/ 44 h 76"/>
                <a:gd name="T52" fmla="*/ 71 w 92"/>
                <a:gd name="T53" fmla="*/ 47 h 76"/>
                <a:gd name="T54" fmla="*/ 70 w 92"/>
                <a:gd name="T55" fmla="*/ 50 h 76"/>
                <a:gd name="T56" fmla="*/ 68 w 92"/>
                <a:gd name="T57" fmla="*/ 54 h 76"/>
                <a:gd name="T58" fmla="*/ 74 w 92"/>
                <a:gd name="T59" fmla="*/ 59 h 76"/>
                <a:gd name="T60" fmla="*/ 65 w 92"/>
                <a:gd name="T61" fmla="*/ 60 h 76"/>
                <a:gd name="T62" fmla="*/ 63 w 92"/>
                <a:gd name="T63" fmla="*/ 57 h 76"/>
                <a:gd name="T64" fmla="*/ 57 w 92"/>
                <a:gd name="T65" fmla="*/ 58 h 76"/>
                <a:gd name="T66" fmla="*/ 56 w 92"/>
                <a:gd name="T67" fmla="*/ 54 h 76"/>
                <a:gd name="T68" fmla="*/ 53 w 92"/>
                <a:gd name="T69" fmla="*/ 52 h 76"/>
                <a:gd name="T70" fmla="*/ 53 w 92"/>
                <a:gd name="T71" fmla="*/ 55 h 76"/>
                <a:gd name="T72" fmla="*/ 49 w 92"/>
                <a:gd name="T73" fmla="*/ 57 h 76"/>
                <a:gd name="T74" fmla="*/ 45 w 92"/>
                <a:gd name="T75" fmla="*/ 65 h 76"/>
                <a:gd name="T76" fmla="*/ 43 w 92"/>
                <a:gd name="T77" fmla="*/ 74 h 76"/>
                <a:gd name="T78" fmla="*/ 36 w 92"/>
                <a:gd name="T79" fmla="*/ 76 h 76"/>
                <a:gd name="T80" fmla="*/ 27 w 92"/>
                <a:gd name="T81" fmla="*/ 61 h 76"/>
                <a:gd name="T82" fmla="*/ 21 w 92"/>
                <a:gd name="T83" fmla="*/ 58 h 76"/>
                <a:gd name="T84" fmla="*/ 22 w 92"/>
                <a:gd name="T85" fmla="*/ 54 h 76"/>
                <a:gd name="T86" fmla="*/ 17 w 92"/>
                <a:gd name="T87" fmla="*/ 55 h 76"/>
                <a:gd name="T88" fmla="*/ 13 w 92"/>
                <a:gd name="T89" fmla="*/ 47 h 76"/>
                <a:gd name="T90" fmla="*/ 12 w 92"/>
                <a:gd name="T91" fmla="*/ 33 h 76"/>
                <a:gd name="T92" fmla="*/ 11 w 92"/>
                <a:gd name="T93" fmla="*/ 26 h 76"/>
                <a:gd name="T94" fmla="*/ 0 w 92"/>
                <a:gd name="T95" fmla="*/ 12 h 76"/>
                <a:gd name="T96" fmla="*/ 2 w 92"/>
                <a:gd name="T97" fmla="*/ 9 h 76"/>
                <a:gd name="T98" fmla="*/ 16 w 92"/>
                <a:gd name="T99" fmla="*/ 9 h 76"/>
                <a:gd name="T100" fmla="*/ 21 w 92"/>
                <a:gd name="T101" fmla="*/ 10 h 76"/>
                <a:gd name="T102" fmla="*/ 29 w 92"/>
                <a:gd name="T103" fmla="*/ 14 h 76"/>
                <a:gd name="T104" fmla="*/ 30 w 92"/>
                <a:gd name="T105" fmla="*/ 10 h 76"/>
                <a:gd name="T106" fmla="*/ 35 w 92"/>
                <a:gd name="T107" fmla="*/ 11 h 76"/>
                <a:gd name="T108" fmla="*/ 39 w 92"/>
                <a:gd name="T109" fmla="*/ 10 h 76"/>
                <a:gd name="T110" fmla="*/ 39 w 92"/>
                <a:gd name="T111" fmla="*/ 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76">
                  <a:moveTo>
                    <a:pt x="39" y="9"/>
                  </a:moveTo>
                  <a:lnTo>
                    <a:pt x="40" y="6"/>
                  </a:lnTo>
                  <a:lnTo>
                    <a:pt x="39" y="5"/>
                  </a:lnTo>
                  <a:lnTo>
                    <a:pt x="39" y="2"/>
                  </a:lnTo>
                  <a:lnTo>
                    <a:pt x="44" y="0"/>
                  </a:lnTo>
                  <a:lnTo>
                    <a:pt x="46" y="0"/>
                  </a:lnTo>
                  <a:lnTo>
                    <a:pt x="46" y="2"/>
                  </a:lnTo>
                  <a:lnTo>
                    <a:pt x="47" y="4"/>
                  </a:lnTo>
                  <a:lnTo>
                    <a:pt x="49" y="6"/>
                  </a:lnTo>
                  <a:lnTo>
                    <a:pt x="53" y="9"/>
                  </a:lnTo>
                  <a:lnTo>
                    <a:pt x="55" y="8"/>
                  </a:lnTo>
                  <a:lnTo>
                    <a:pt x="56" y="9"/>
                  </a:lnTo>
                  <a:lnTo>
                    <a:pt x="56" y="13"/>
                  </a:lnTo>
                  <a:lnTo>
                    <a:pt x="59" y="14"/>
                  </a:lnTo>
                  <a:lnTo>
                    <a:pt x="64" y="15"/>
                  </a:lnTo>
                  <a:lnTo>
                    <a:pt x="65" y="14"/>
                  </a:lnTo>
                  <a:lnTo>
                    <a:pt x="65" y="12"/>
                  </a:lnTo>
                  <a:lnTo>
                    <a:pt x="68" y="11"/>
                  </a:lnTo>
                  <a:lnTo>
                    <a:pt x="70" y="12"/>
                  </a:lnTo>
                  <a:lnTo>
                    <a:pt x="70" y="14"/>
                  </a:lnTo>
                  <a:lnTo>
                    <a:pt x="72" y="14"/>
                  </a:lnTo>
                  <a:lnTo>
                    <a:pt x="77" y="13"/>
                  </a:lnTo>
                  <a:lnTo>
                    <a:pt x="78" y="13"/>
                  </a:lnTo>
                  <a:lnTo>
                    <a:pt x="79" y="15"/>
                  </a:lnTo>
                  <a:lnTo>
                    <a:pt x="81" y="15"/>
                  </a:lnTo>
                  <a:lnTo>
                    <a:pt x="86" y="18"/>
                  </a:lnTo>
                  <a:lnTo>
                    <a:pt x="89" y="17"/>
                  </a:lnTo>
                  <a:lnTo>
                    <a:pt x="92" y="19"/>
                  </a:lnTo>
                  <a:lnTo>
                    <a:pt x="90" y="19"/>
                  </a:lnTo>
                  <a:lnTo>
                    <a:pt x="91" y="19"/>
                  </a:lnTo>
                  <a:lnTo>
                    <a:pt x="90" y="20"/>
                  </a:lnTo>
                  <a:lnTo>
                    <a:pt x="90" y="22"/>
                  </a:lnTo>
                  <a:lnTo>
                    <a:pt x="89" y="24"/>
                  </a:lnTo>
                  <a:lnTo>
                    <a:pt x="88" y="26"/>
                  </a:lnTo>
                  <a:lnTo>
                    <a:pt x="88" y="28"/>
                  </a:lnTo>
                  <a:lnTo>
                    <a:pt x="85" y="29"/>
                  </a:lnTo>
                  <a:lnTo>
                    <a:pt x="84" y="30"/>
                  </a:lnTo>
                  <a:lnTo>
                    <a:pt x="83" y="31"/>
                  </a:lnTo>
                  <a:lnTo>
                    <a:pt x="82" y="33"/>
                  </a:lnTo>
                  <a:lnTo>
                    <a:pt x="80" y="35"/>
                  </a:lnTo>
                  <a:lnTo>
                    <a:pt x="79" y="36"/>
                  </a:lnTo>
                  <a:lnTo>
                    <a:pt x="76" y="36"/>
                  </a:lnTo>
                  <a:lnTo>
                    <a:pt x="74" y="34"/>
                  </a:lnTo>
                  <a:lnTo>
                    <a:pt x="72" y="35"/>
                  </a:lnTo>
                  <a:lnTo>
                    <a:pt x="70" y="33"/>
                  </a:lnTo>
                  <a:lnTo>
                    <a:pt x="67" y="34"/>
                  </a:lnTo>
                  <a:lnTo>
                    <a:pt x="67" y="36"/>
                  </a:lnTo>
                  <a:lnTo>
                    <a:pt x="67" y="38"/>
                  </a:lnTo>
                  <a:lnTo>
                    <a:pt x="67" y="39"/>
                  </a:lnTo>
                  <a:lnTo>
                    <a:pt x="66" y="40"/>
                  </a:lnTo>
                  <a:lnTo>
                    <a:pt x="64" y="42"/>
                  </a:lnTo>
                  <a:lnTo>
                    <a:pt x="67" y="44"/>
                  </a:lnTo>
                  <a:lnTo>
                    <a:pt x="70" y="47"/>
                  </a:lnTo>
                  <a:lnTo>
                    <a:pt x="71" y="47"/>
                  </a:lnTo>
                  <a:lnTo>
                    <a:pt x="71" y="49"/>
                  </a:lnTo>
                  <a:lnTo>
                    <a:pt x="70" y="50"/>
                  </a:lnTo>
                  <a:lnTo>
                    <a:pt x="68" y="53"/>
                  </a:lnTo>
                  <a:lnTo>
                    <a:pt x="68" y="54"/>
                  </a:lnTo>
                  <a:lnTo>
                    <a:pt x="73" y="57"/>
                  </a:lnTo>
                  <a:lnTo>
                    <a:pt x="74" y="59"/>
                  </a:lnTo>
                  <a:lnTo>
                    <a:pt x="70" y="60"/>
                  </a:lnTo>
                  <a:lnTo>
                    <a:pt x="65" y="60"/>
                  </a:lnTo>
                  <a:lnTo>
                    <a:pt x="65" y="57"/>
                  </a:lnTo>
                  <a:lnTo>
                    <a:pt x="63" y="57"/>
                  </a:lnTo>
                  <a:lnTo>
                    <a:pt x="59" y="59"/>
                  </a:lnTo>
                  <a:lnTo>
                    <a:pt x="57" y="58"/>
                  </a:lnTo>
                  <a:lnTo>
                    <a:pt x="57" y="55"/>
                  </a:lnTo>
                  <a:lnTo>
                    <a:pt x="56" y="54"/>
                  </a:lnTo>
                  <a:lnTo>
                    <a:pt x="56" y="52"/>
                  </a:lnTo>
                  <a:lnTo>
                    <a:pt x="53" y="52"/>
                  </a:lnTo>
                  <a:lnTo>
                    <a:pt x="52" y="52"/>
                  </a:lnTo>
                  <a:lnTo>
                    <a:pt x="53" y="55"/>
                  </a:lnTo>
                  <a:lnTo>
                    <a:pt x="50" y="56"/>
                  </a:lnTo>
                  <a:lnTo>
                    <a:pt x="49" y="57"/>
                  </a:lnTo>
                  <a:lnTo>
                    <a:pt x="50" y="59"/>
                  </a:lnTo>
                  <a:lnTo>
                    <a:pt x="45" y="65"/>
                  </a:lnTo>
                  <a:lnTo>
                    <a:pt x="46" y="72"/>
                  </a:lnTo>
                  <a:lnTo>
                    <a:pt x="43" y="74"/>
                  </a:lnTo>
                  <a:lnTo>
                    <a:pt x="42" y="73"/>
                  </a:lnTo>
                  <a:lnTo>
                    <a:pt x="36" y="76"/>
                  </a:lnTo>
                  <a:lnTo>
                    <a:pt x="35" y="75"/>
                  </a:lnTo>
                  <a:lnTo>
                    <a:pt x="27" y="61"/>
                  </a:lnTo>
                  <a:lnTo>
                    <a:pt x="24" y="59"/>
                  </a:lnTo>
                  <a:lnTo>
                    <a:pt x="21" y="58"/>
                  </a:lnTo>
                  <a:lnTo>
                    <a:pt x="20" y="56"/>
                  </a:lnTo>
                  <a:lnTo>
                    <a:pt x="22" y="54"/>
                  </a:lnTo>
                  <a:lnTo>
                    <a:pt x="19" y="52"/>
                  </a:lnTo>
                  <a:lnTo>
                    <a:pt x="17" y="55"/>
                  </a:lnTo>
                  <a:lnTo>
                    <a:pt x="14" y="55"/>
                  </a:lnTo>
                  <a:lnTo>
                    <a:pt x="13" y="47"/>
                  </a:lnTo>
                  <a:lnTo>
                    <a:pt x="12" y="46"/>
                  </a:lnTo>
                  <a:lnTo>
                    <a:pt x="12" y="33"/>
                  </a:lnTo>
                  <a:lnTo>
                    <a:pt x="9" y="27"/>
                  </a:lnTo>
                  <a:lnTo>
                    <a:pt x="11" y="26"/>
                  </a:lnTo>
                  <a:lnTo>
                    <a:pt x="6" y="17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2" y="9"/>
                  </a:lnTo>
                  <a:lnTo>
                    <a:pt x="10" y="8"/>
                  </a:lnTo>
                  <a:lnTo>
                    <a:pt x="16" y="9"/>
                  </a:lnTo>
                  <a:lnTo>
                    <a:pt x="20" y="8"/>
                  </a:lnTo>
                  <a:lnTo>
                    <a:pt x="21" y="10"/>
                  </a:lnTo>
                  <a:lnTo>
                    <a:pt x="25" y="15"/>
                  </a:lnTo>
                  <a:lnTo>
                    <a:pt x="29" y="14"/>
                  </a:lnTo>
                  <a:lnTo>
                    <a:pt x="29" y="11"/>
                  </a:lnTo>
                  <a:lnTo>
                    <a:pt x="30" y="10"/>
                  </a:lnTo>
                  <a:lnTo>
                    <a:pt x="33" y="9"/>
                  </a:lnTo>
                  <a:lnTo>
                    <a:pt x="35" y="11"/>
                  </a:lnTo>
                  <a:lnTo>
                    <a:pt x="36" y="9"/>
                  </a:lnTo>
                  <a:lnTo>
                    <a:pt x="39" y="10"/>
                  </a:lnTo>
                  <a:lnTo>
                    <a:pt x="39" y="9"/>
                  </a:lnTo>
                  <a:lnTo>
                    <a:pt x="39" y="9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甘肃">
              <a:hlinkClick r:id="" action="ppaction://macro?name=Slide1.甘肃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3092628" y="2374436"/>
              <a:ext cx="2045960" cy="1852062"/>
            </a:xfrm>
            <a:custGeom>
              <a:avLst/>
              <a:gdLst>
                <a:gd name="T0" fmla="*/ 5 w 974"/>
                <a:gd name="T1" fmla="*/ 132 h 832"/>
                <a:gd name="T2" fmla="*/ 149 w 974"/>
                <a:gd name="T3" fmla="*/ 53 h 832"/>
                <a:gd name="T4" fmla="*/ 190 w 974"/>
                <a:gd name="T5" fmla="*/ 0 h 832"/>
                <a:gd name="T6" fmla="*/ 245 w 974"/>
                <a:gd name="T7" fmla="*/ 29 h 832"/>
                <a:gd name="T8" fmla="*/ 288 w 974"/>
                <a:gd name="T9" fmla="*/ 169 h 832"/>
                <a:gd name="T10" fmla="*/ 406 w 974"/>
                <a:gd name="T11" fmla="*/ 158 h 832"/>
                <a:gd name="T12" fmla="*/ 425 w 974"/>
                <a:gd name="T13" fmla="*/ 195 h 832"/>
                <a:gd name="T14" fmla="*/ 435 w 974"/>
                <a:gd name="T15" fmla="*/ 272 h 832"/>
                <a:gd name="T16" fmla="*/ 453 w 974"/>
                <a:gd name="T17" fmla="*/ 292 h 832"/>
                <a:gd name="T18" fmla="*/ 569 w 974"/>
                <a:gd name="T19" fmla="*/ 314 h 832"/>
                <a:gd name="T20" fmla="*/ 669 w 974"/>
                <a:gd name="T21" fmla="*/ 308 h 832"/>
                <a:gd name="T22" fmla="*/ 637 w 974"/>
                <a:gd name="T23" fmla="*/ 364 h 832"/>
                <a:gd name="T24" fmla="*/ 673 w 974"/>
                <a:gd name="T25" fmla="*/ 437 h 832"/>
                <a:gd name="T26" fmla="*/ 752 w 974"/>
                <a:gd name="T27" fmla="*/ 541 h 832"/>
                <a:gd name="T28" fmla="*/ 781 w 974"/>
                <a:gd name="T29" fmla="*/ 596 h 832"/>
                <a:gd name="T30" fmla="*/ 822 w 974"/>
                <a:gd name="T31" fmla="*/ 577 h 832"/>
                <a:gd name="T32" fmla="*/ 835 w 974"/>
                <a:gd name="T33" fmla="*/ 530 h 832"/>
                <a:gd name="T34" fmla="*/ 841 w 974"/>
                <a:gd name="T35" fmla="*/ 451 h 832"/>
                <a:gd name="T36" fmla="*/ 877 w 974"/>
                <a:gd name="T37" fmla="*/ 467 h 832"/>
                <a:gd name="T38" fmla="*/ 973 w 974"/>
                <a:gd name="T39" fmla="*/ 536 h 832"/>
                <a:gd name="T40" fmla="*/ 961 w 974"/>
                <a:gd name="T41" fmla="*/ 600 h 832"/>
                <a:gd name="T42" fmla="*/ 911 w 974"/>
                <a:gd name="T43" fmla="*/ 617 h 832"/>
                <a:gd name="T44" fmla="*/ 857 w 974"/>
                <a:gd name="T45" fmla="*/ 624 h 832"/>
                <a:gd name="T46" fmla="*/ 833 w 974"/>
                <a:gd name="T47" fmla="*/ 642 h 832"/>
                <a:gd name="T48" fmla="*/ 841 w 974"/>
                <a:gd name="T49" fmla="*/ 688 h 832"/>
                <a:gd name="T50" fmla="*/ 830 w 974"/>
                <a:gd name="T51" fmla="*/ 747 h 832"/>
                <a:gd name="T52" fmla="*/ 800 w 974"/>
                <a:gd name="T53" fmla="*/ 776 h 832"/>
                <a:gd name="T54" fmla="*/ 765 w 974"/>
                <a:gd name="T55" fmla="*/ 822 h 832"/>
                <a:gd name="T56" fmla="*/ 692 w 974"/>
                <a:gd name="T57" fmla="*/ 814 h 832"/>
                <a:gd name="T58" fmla="*/ 660 w 974"/>
                <a:gd name="T59" fmla="*/ 784 h 832"/>
                <a:gd name="T60" fmla="*/ 606 w 974"/>
                <a:gd name="T61" fmla="*/ 718 h 832"/>
                <a:gd name="T62" fmla="*/ 541 w 974"/>
                <a:gd name="T63" fmla="*/ 722 h 832"/>
                <a:gd name="T64" fmla="*/ 499 w 974"/>
                <a:gd name="T65" fmla="*/ 715 h 832"/>
                <a:gd name="T66" fmla="*/ 467 w 974"/>
                <a:gd name="T67" fmla="*/ 677 h 832"/>
                <a:gd name="T68" fmla="*/ 521 w 974"/>
                <a:gd name="T69" fmla="*/ 687 h 832"/>
                <a:gd name="T70" fmla="*/ 554 w 974"/>
                <a:gd name="T71" fmla="*/ 624 h 832"/>
                <a:gd name="T72" fmla="*/ 590 w 974"/>
                <a:gd name="T73" fmla="*/ 530 h 832"/>
                <a:gd name="T74" fmla="*/ 517 w 974"/>
                <a:gd name="T75" fmla="*/ 407 h 832"/>
                <a:gd name="T76" fmla="*/ 416 w 974"/>
                <a:gd name="T77" fmla="*/ 358 h 832"/>
                <a:gd name="T78" fmla="*/ 298 w 974"/>
                <a:gd name="T79" fmla="*/ 286 h 832"/>
                <a:gd name="T80" fmla="*/ 181 w 974"/>
                <a:gd name="T81" fmla="*/ 318 h 832"/>
                <a:gd name="T82" fmla="*/ 95 w 974"/>
                <a:gd name="T83" fmla="*/ 281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74" h="832">
                  <a:moveTo>
                    <a:pt x="9" y="261"/>
                  </a:moveTo>
                  <a:lnTo>
                    <a:pt x="0" y="155"/>
                  </a:lnTo>
                  <a:lnTo>
                    <a:pt x="5" y="132"/>
                  </a:lnTo>
                  <a:lnTo>
                    <a:pt x="37" y="118"/>
                  </a:lnTo>
                  <a:lnTo>
                    <a:pt x="81" y="81"/>
                  </a:lnTo>
                  <a:lnTo>
                    <a:pt x="149" y="53"/>
                  </a:lnTo>
                  <a:lnTo>
                    <a:pt x="179" y="41"/>
                  </a:lnTo>
                  <a:lnTo>
                    <a:pt x="179" y="14"/>
                  </a:lnTo>
                  <a:lnTo>
                    <a:pt x="190" y="0"/>
                  </a:lnTo>
                  <a:lnTo>
                    <a:pt x="202" y="1"/>
                  </a:lnTo>
                  <a:lnTo>
                    <a:pt x="248" y="9"/>
                  </a:lnTo>
                  <a:lnTo>
                    <a:pt x="245" y="29"/>
                  </a:lnTo>
                  <a:lnTo>
                    <a:pt x="255" y="60"/>
                  </a:lnTo>
                  <a:lnTo>
                    <a:pt x="249" y="112"/>
                  </a:lnTo>
                  <a:lnTo>
                    <a:pt x="288" y="169"/>
                  </a:lnTo>
                  <a:lnTo>
                    <a:pt x="308" y="182"/>
                  </a:lnTo>
                  <a:lnTo>
                    <a:pt x="341" y="158"/>
                  </a:lnTo>
                  <a:lnTo>
                    <a:pt x="406" y="158"/>
                  </a:lnTo>
                  <a:lnTo>
                    <a:pt x="423" y="164"/>
                  </a:lnTo>
                  <a:lnTo>
                    <a:pt x="433" y="179"/>
                  </a:lnTo>
                  <a:lnTo>
                    <a:pt x="425" y="195"/>
                  </a:lnTo>
                  <a:lnTo>
                    <a:pt x="388" y="226"/>
                  </a:lnTo>
                  <a:lnTo>
                    <a:pt x="392" y="240"/>
                  </a:lnTo>
                  <a:lnTo>
                    <a:pt x="435" y="272"/>
                  </a:lnTo>
                  <a:lnTo>
                    <a:pt x="451" y="272"/>
                  </a:lnTo>
                  <a:lnTo>
                    <a:pt x="456" y="278"/>
                  </a:lnTo>
                  <a:lnTo>
                    <a:pt x="453" y="292"/>
                  </a:lnTo>
                  <a:lnTo>
                    <a:pt x="479" y="312"/>
                  </a:lnTo>
                  <a:lnTo>
                    <a:pt x="540" y="322"/>
                  </a:lnTo>
                  <a:lnTo>
                    <a:pt x="569" y="314"/>
                  </a:lnTo>
                  <a:lnTo>
                    <a:pt x="606" y="277"/>
                  </a:lnTo>
                  <a:lnTo>
                    <a:pt x="651" y="280"/>
                  </a:lnTo>
                  <a:lnTo>
                    <a:pt x="669" y="308"/>
                  </a:lnTo>
                  <a:lnTo>
                    <a:pt x="659" y="333"/>
                  </a:lnTo>
                  <a:lnTo>
                    <a:pt x="661" y="349"/>
                  </a:lnTo>
                  <a:lnTo>
                    <a:pt x="637" y="364"/>
                  </a:lnTo>
                  <a:lnTo>
                    <a:pt x="626" y="377"/>
                  </a:lnTo>
                  <a:lnTo>
                    <a:pt x="631" y="408"/>
                  </a:lnTo>
                  <a:lnTo>
                    <a:pt x="673" y="437"/>
                  </a:lnTo>
                  <a:lnTo>
                    <a:pt x="692" y="434"/>
                  </a:lnTo>
                  <a:lnTo>
                    <a:pt x="741" y="495"/>
                  </a:lnTo>
                  <a:lnTo>
                    <a:pt x="752" y="541"/>
                  </a:lnTo>
                  <a:lnTo>
                    <a:pt x="746" y="563"/>
                  </a:lnTo>
                  <a:lnTo>
                    <a:pt x="781" y="581"/>
                  </a:lnTo>
                  <a:lnTo>
                    <a:pt x="781" y="596"/>
                  </a:lnTo>
                  <a:lnTo>
                    <a:pt x="812" y="603"/>
                  </a:lnTo>
                  <a:lnTo>
                    <a:pt x="822" y="603"/>
                  </a:lnTo>
                  <a:lnTo>
                    <a:pt x="822" y="577"/>
                  </a:lnTo>
                  <a:lnTo>
                    <a:pt x="847" y="574"/>
                  </a:lnTo>
                  <a:lnTo>
                    <a:pt x="852" y="543"/>
                  </a:lnTo>
                  <a:lnTo>
                    <a:pt x="835" y="530"/>
                  </a:lnTo>
                  <a:lnTo>
                    <a:pt x="822" y="517"/>
                  </a:lnTo>
                  <a:lnTo>
                    <a:pt x="828" y="457"/>
                  </a:lnTo>
                  <a:lnTo>
                    <a:pt x="841" y="451"/>
                  </a:lnTo>
                  <a:lnTo>
                    <a:pt x="863" y="460"/>
                  </a:lnTo>
                  <a:lnTo>
                    <a:pt x="872" y="456"/>
                  </a:lnTo>
                  <a:lnTo>
                    <a:pt x="877" y="467"/>
                  </a:lnTo>
                  <a:lnTo>
                    <a:pt x="938" y="497"/>
                  </a:lnTo>
                  <a:lnTo>
                    <a:pt x="969" y="517"/>
                  </a:lnTo>
                  <a:lnTo>
                    <a:pt x="973" y="536"/>
                  </a:lnTo>
                  <a:lnTo>
                    <a:pt x="958" y="559"/>
                  </a:lnTo>
                  <a:lnTo>
                    <a:pt x="967" y="587"/>
                  </a:lnTo>
                  <a:lnTo>
                    <a:pt x="961" y="600"/>
                  </a:lnTo>
                  <a:lnTo>
                    <a:pt x="917" y="603"/>
                  </a:lnTo>
                  <a:lnTo>
                    <a:pt x="908" y="610"/>
                  </a:lnTo>
                  <a:lnTo>
                    <a:pt x="911" y="617"/>
                  </a:lnTo>
                  <a:lnTo>
                    <a:pt x="911" y="629"/>
                  </a:lnTo>
                  <a:lnTo>
                    <a:pt x="876" y="634"/>
                  </a:lnTo>
                  <a:lnTo>
                    <a:pt x="857" y="624"/>
                  </a:lnTo>
                  <a:lnTo>
                    <a:pt x="833" y="624"/>
                  </a:lnTo>
                  <a:lnTo>
                    <a:pt x="830" y="629"/>
                  </a:lnTo>
                  <a:lnTo>
                    <a:pt x="833" y="642"/>
                  </a:lnTo>
                  <a:lnTo>
                    <a:pt x="822" y="656"/>
                  </a:lnTo>
                  <a:lnTo>
                    <a:pt x="819" y="670"/>
                  </a:lnTo>
                  <a:lnTo>
                    <a:pt x="841" y="688"/>
                  </a:lnTo>
                  <a:lnTo>
                    <a:pt x="824" y="722"/>
                  </a:lnTo>
                  <a:lnTo>
                    <a:pt x="831" y="738"/>
                  </a:lnTo>
                  <a:lnTo>
                    <a:pt x="830" y="747"/>
                  </a:lnTo>
                  <a:lnTo>
                    <a:pt x="804" y="747"/>
                  </a:lnTo>
                  <a:lnTo>
                    <a:pt x="785" y="755"/>
                  </a:lnTo>
                  <a:lnTo>
                    <a:pt x="800" y="776"/>
                  </a:lnTo>
                  <a:lnTo>
                    <a:pt x="790" y="802"/>
                  </a:lnTo>
                  <a:lnTo>
                    <a:pt x="762" y="808"/>
                  </a:lnTo>
                  <a:lnTo>
                    <a:pt x="765" y="822"/>
                  </a:lnTo>
                  <a:lnTo>
                    <a:pt x="757" y="831"/>
                  </a:lnTo>
                  <a:lnTo>
                    <a:pt x="710" y="827"/>
                  </a:lnTo>
                  <a:lnTo>
                    <a:pt x="692" y="814"/>
                  </a:lnTo>
                  <a:lnTo>
                    <a:pt x="688" y="784"/>
                  </a:lnTo>
                  <a:lnTo>
                    <a:pt x="676" y="773"/>
                  </a:lnTo>
                  <a:lnTo>
                    <a:pt x="660" y="784"/>
                  </a:lnTo>
                  <a:lnTo>
                    <a:pt x="631" y="755"/>
                  </a:lnTo>
                  <a:lnTo>
                    <a:pt x="608" y="739"/>
                  </a:lnTo>
                  <a:lnTo>
                    <a:pt x="606" y="718"/>
                  </a:lnTo>
                  <a:lnTo>
                    <a:pt x="599" y="702"/>
                  </a:lnTo>
                  <a:lnTo>
                    <a:pt x="587" y="702"/>
                  </a:lnTo>
                  <a:lnTo>
                    <a:pt x="541" y="722"/>
                  </a:lnTo>
                  <a:lnTo>
                    <a:pt x="544" y="744"/>
                  </a:lnTo>
                  <a:lnTo>
                    <a:pt x="526" y="744"/>
                  </a:lnTo>
                  <a:lnTo>
                    <a:pt x="499" y="715"/>
                  </a:lnTo>
                  <a:lnTo>
                    <a:pt x="469" y="713"/>
                  </a:lnTo>
                  <a:lnTo>
                    <a:pt x="458" y="696"/>
                  </a:lnTo>
                  <a:lnTo>
                    <a:pt x="467" y="677"/>
                  </a:lnTo>
                  <a:lnTo>
                    <a:pt x="485" y="694"/>
                  </a:lnTo>
                  <a:lnTo>
                    <a:pt x="505" y="701"/>
                  </a:lnTo>
                  <a:lnTo>
                    <a:pt x="521" y="687"/>
                  </a:lnTo>
                  <a:lnTo>
                    <a:pt x="521" y="656"/>
                  </a:lnTo>
                  <a:lnTo>
                    <a:pt x="540" y="638"/>
                  </a:lnTo>
                  <a:lnTo>
                    <a:pt x="554" y="624"/>
                  </a:lnTo>
                  <a:lnTo>
                    <a:pt x="547" y="605"/>
                  </a:lnTo>
                  <a:lnTo>
                    <a:pt x="584" y="576"/>
                  </a:lnTo>
                  <a:lnTo>
                    <a:pt x="590" y="530"/>
                  </a:lnTo>
                  <a:lnTo>
                    <a:pt x="573" y="507"/>
                  </a:lnTo>
                  <a:lnTo>
                    <a:pt x="564" y="467"/>
                  </a:lnTo>
                  <a:lnTo>
                    <a:pt x="517" y="407"/>
                  </a:lnTo>
                  <a:lnTo>
                    <a:pt x="493" y="415"/>
                  </a:lnTo>
                  <a:lnTo>
                    <a:pt x="461" y="386"/>
                  </a:lnTo>
                  <a:lnTo>
                    <a:pt x="416" y="358"/>
                  </a:lnTo>
                  <a:lnTo>
                    <a:pt x="397" y="314"/>
                  </a:lnTo>
                  <a:lnTo>
                    <a:pt x="363" y="327"/>
                  </a:lnTo>
                  <a:lnTo>
                    <a:pt x="298" y="286"/>
                  </a:lnTo>
                  <a:lnTo>
                    <a:pt x="266" y="302"/>
                  </a:lnTo>
                  <a:lnTo>
                    <a:pt x="218" y="296"/>
                  </a:lnTo>
                  <a:lnTo>
                    <a:pt x="181" y="318"/>
                  </a:lnTo>
                  <a:lnTo>
                    <a:pt x="158" y="319"/>
                  </a:lnTo>
                  <a:lnTo>
                    <a:pt x="119" y="297"/>
                  </a:lnTo>
                  <a:lnTo>
                    <a:pt x="95" y="281"/>
                  </a:lnTo>
                  <a:lnTo>
                    <a:pt x="9" y="261"/>
                  </a:lnTo>
                  <a:lnTo>
                    <a:pt x="9" y="261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河北">
              <a:hlinkClick r:id="" action="ppaction://macro?name=Slide1.河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766368" y="2363391"/>
              <a:ext cx="814444" cy="1208831"/>
            </a:xfrm>
            <a:custGeom>
              <a:avLst/>
              <a:gdLst>
                <a:gd name="T0" fmla="*/ 152 w 384"/>
                <a:gd name="T1" fmla="*/ 534 h 552"/>
                <a:gd name="T2" fmla="*/ 185 w 384"/>
                <a:gd name="T3" fmla="*/ 431 h 552"/>
                <a:gd name="T4" fmla="*/ 255 w 384"/>
                <a:gd name="T5" fmla="*/ 385 h 552"/>
                <a:gd name="T6" fmla="*/ 272 w 384"/>
                <a:gd name="T7" fmla="*/ 344 h 552"/>
                <a:gd name="T8" fmla="*/ 241 w 384"/>
                <a:gd name="T9" fmla="*/ 327 h 552"/>
                <a:gd name="T10" fmla="*/ 203 w 384"/>
                <a:gd name="T11" fmla="*/ 308 h 552"/>
                <a:gd name="T12" fmla="*/ 183 w 384"/>
                <a:gd name="T13" fmla="*/ 257 h 552"/>
                <a:gd name="T14" fmla="*/ 149 w 384"/>
                <a:gd name="T15" fmla="*/ 261 h 552"/>
                <a:gd name="T16" fmla="*/ 111 w 384"/>
                <a:gd name="T17" fmla="*/ 251 h 552"/>
                <a:gd name="T18" fmla="*/ 138 w 384"/>
                <a:gd name="T19" fmla="*/ 195 h 552"/>
                <a:gd name="T20" fmla="*/ 168 w 384"/>
                <a:gd name="T21" fmla="*/ 141 h 552"/>
                <a:gd name="T22" fmla="*/ 221 w 384"/>
                <a:gd name="T23" fmla="*/ 164 h 552"/>
                <a:gd name="T24" fmla="*/ 242 w 384"/>
                <a:gd name="T25" fmla="*/ 200 h 552"/>
                <a:gd name="T26" fmla="*/ 245 w 384"/>
                <a:gd name="T27" fmla="*/ 233 h 552"/>
                <a:gd name="T28" fmla="*/ 275 w 384"/>
                <a:gd name="T29" fmla="*/ 265 h 552"/>
                <a:gd name="T30" fmla="*/ 351 w 384"/>
                <a:gd name="T31" fmla="*/ 246 h 552"/>
                <a:gd name="T32" fmla="*/ 383 w 384"/>
                <a:gd name="T33" fmla="*/ 183 h 552"/>
                <a:gd name="T34" fmla="*/ 343 w 384"/>
                <a:gd name="T35" fmla="*/ 150 h 552"/>
                <a:gd name="T36" fmla="*/ 323 w 384"/>
                <a:gd name="T37" fmla="*/ 97 h 552"/>
                <a:gd name="T38" fmla="*/ 255 w 384"/>
                <a:gd name="T39" fmla="*/ 61 h 552"/>
                <a:gd name="T40" fmla="*/ 217 w 384"/>
                <a:gd name="T41" fmla="*/ 0 h 552"/>
                <a:gd name="T42" fmla="*/ 168 w 384"/>
                <a:gd name="T43" fmla="*/ 35 h 552"/>
                <a:gd name="T44" fmla="*/ 170 w 384"/>
                <a:gd name="T45" fmla="*/ 63 h 552"/>
                <a:gd name="T46" fmla="*/ 123 w 384"/>
                <a:gd name="T47" fmla="*/ 78 h 552"/>
                <a:gd name="T48" fmla="*/ 98 w 384"/>
                <a:gd name="T49" fmla="*/ 86 h 552"/>
                <a:gd name="T50" fmla="*/ 55 w 384"/>
                <a:gd name="T51" fmla="*/ 98 h 552"/>
                <a:gd name="T52" fmla="*/ 44 w 384"/>
                <a:gd name="T53" fmla="*/ 63 h 552"/>
                <a:gd name="T54" fmla="*/ 7 w 384"/>
                <a:gd name="T55" fmla="*/ 113 h 552"/>
                <a:gd name="T56" fmla="*/ 24 w 384"/>
                <a:gd name="T57" fmla="*/ 194 h 552"/>
                <a:gd name="T58" fmla="*/ 44 w 384"/>
                <a:gd name="T59" fmla="*/ 246 h 552"/>
                <a:gd name="T60" fmla="*/ 52 w 384"/>
                <a:gd name="T61" fmla="*/ 304 h 552"/>
                <a:gd name="T62" fmla="*/ 5 w 384"/>
                <a:gd name="T63" fmla="*/ 373 h 552"/>
                <a:gd name="T64" fmla="*/ 50 w 384"/>
                <a:gd name="T65" fmla="*/ 440 h 552"/>
                <a:gd name="T66" fmla="*/ 36 w 384"/>
                <a:gd name="T67" fmla="*/ 484 h 552"/>
                <a:gd name="T68" fmla="*/ 18 w 384"/>
                <a:gd name="T69" fmla="*/ 520 h 552"/>
                <a:gd name="T70" fmla="*/ 109 w 384"/>
                <a:gd name="T71" fmla="*/ 551 h 552"/>
                <a:gd name="T72" fmla="*/ 149 w 384"/>
                <a:gd name="T73" fmla="*/ 543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84" h="552">
                  <a:moveTo>
                    <a:pt x="149" y="543"/>
                  </a:moveTo>
                  <a:lnTo>
                    <a:pt x="152" y="534"/>
                  </a:lnTo>
                  <a:lnTo>
                    <a:pt x="140" y="511"/>
                  </a:lnTo>
                  <a:lnTo>
                    <a:pt x="185" y="431"/>
                  </a:lnTo>
                  <a:lnTo>
                    <a:pt x="225" y="394"/>
                  </a:lnTo>
                  <a:lnTo>
                    <a:pt x="255" y="385"/>
                  </a:lnTo>
                  <a:lnTo>
                    <a:pt x="282" y="351"/>
                  </a:lnTo>
                  <a:lnTo>
                    <a:pt x="272" y="344"/>
                  </a:lnTo>
                  <a:lnTo>
                    <a:pt x="262" y="318"/>
                  </a:lnTo>
                  <a:lnTo>
                    <a:pt x="241" y="327"/>
                  </a:lnTo>
                  <a:lnTo>
                    <a:pt x="205" y="317"/>
                  </a:lnTo>
                  <a:lnTo>
                    <a:pt x="203" y="308"/>
                  </a:lnTo>
                  <a:lnTo>
                    <a:pt x="202" y="249"/>
                  </a:lnTo>
                  <a:lnTo>
                    <a:pt x="183" y="257"/>
                  </a:lnTo>
                  <a:lnTo>
                    <a:pt x="172" y="267"/>
                  </a:lnTo>
                  <a:lnTo>
                    <a:pt x="149" y="261"/>
                  </a:lnTo>
                  <a:lnTo>
                    <a:pt x="116" y="265"/>
                  </a:lnTo>
                  <a:lnTo>
                    <a:pt x="111" y="251"/>
                  </a:lnTo>
                  <a:lnTo>
                    <a:pt x="114" y="223"/>
                  </a:lnTo>
                  <a:lnTo>
                    <a:pt x="138" y="195"/>
                  </a:lnTo>
                  <a:lnTo>
                    <a:pt x="143" y="165"/>
                  </a:lnTo>
                  <a:lnTo>
                    <a:pt x="168" y="141"/>
                  </a:lnTo>
                  <a:lnTo>
                    <a:pt x="211" y="164"/>
                  </a:lnTo>
                  <a:lnTo>
                    <a:pt x="221" y="164"/>
                  </a:lnTo>
                  <a:lnTo>
                    <a:pt x="229" y="194"/>
                  </a:lnTo>
                  <a:lnTo>
                    <a:pt x="242" y="200"/>
                  </a:lnTo>
                  <a:lnTo>
                    <a:pt x="248" y="220"/>
                  </a:lnTo>
                  <a:lnTo>
                    <a:pt x="245" y="233"/>
                  </a:lnTo>
                  <a:lnTo>
                    <a:pt x="272" y="251"/>
                  </a:lnTo>
                  <a:lnTo>
                    <a:pt x="275" y="265"/>
                  </a:lnTo>
                  <a:lnTo>
                    <a:pt x="298" y="276"/>
                  </a:lnTo>
                  <a:lnTo>
                    <a:pt x="351" y="246"/>
                  </a:lnTo>
                  <a:lnTo>
                    <a:pt x="351" y="228"/>
                  </a:lnTo>
                  <a:lnTo>
                    <a:pt x="383" y="183"/>
                  </a:lnTo>
                  <a:lnTo>
                    <a:pt x="360" y="151"/>
                  </a:lnTo>
                  <a:lnTo>
                    <a:pt x="343" y="150"/>
                  </a:lnTo>
                  <a:lnTo>
                    <a:pt x="313" y="129"/>
                  </a:lnTo>
                  <a:lnTo>
                    <a:pt x="323" y="97"/>
                  </a:lnTo>
                  <a:lnTo>
                    <a:pt x="275" y="92"/>
                  </a:lnTo>
                  <a:lnTo>
                    <a:pt x="255" y="61"/>
                  </a:lnTo>
                  <a:lnTo>
                    <a:pt x="257" y="45"/>
                  </a:lnTo>
                  <a:lnTo>
                    <a:pt x="217" y="0"/>
                  </a:lnTo>
                  <a:lnTo>
                    <a:pt x="190" y="13"/>
                  </a:lnTo>
                  <a:lnTo>
                    <a:pt x="168" y="35"/>
                  </a:lnTo>
                  <a:lnTo>
                    <a:pt x="176" y="52"/>
                  </a:lnTo>
                  <a:lnTo>
                    <a:pt x="170" y="63"/>
                  </a:lnTo>
                  <a:lnTo>
                    <a:pt x="138" y="64"/>
                  </a:lnTo>
                  <a:lnTo>
                    <a:pt x="123" y="78"/>
                  </a:lnTo>
                  <a:lnTo>
                    <a:pt x="111" y="73"/>
                  </a:lnTo>
                  <a:lnTo>
                    <a:pt x="98" y="86"/>
                  </a:lnTo>
                  <a:lnTo>
                    <a:pt x="68" y="107"/>
                  </a:lnTo>
                  <a:lnTo>
                    <a:pt x="55" y="98"/>
                  </a:lnTo>
                  <a:lnTo>
                    <a:pt x="55" y="68"/>
                  </a:lnTo>
                  <a:lnTo>
                    <a:pt x="44" y="63"/>
                  </a:lnTo>
                  <a:lnTo>
                    <a:pt x="28" y="69"/>
                  </a:lnTo>
                  <a:lnTo>
                    <a:pt x="7" y="113"/>
                  </a:lnTo>
                  <a:lnTo>
                    <a:pt x="0" y="154"/>
                  </a:lnTo>
                  <a:lnTo>
                    <a:pt x="24" y="194"/>
                  </a:lnTo>
                  <a:lnTo>
                    <a:pt x="44" y="212"/>
                  </a:lnTo>
                  <a:lnTo>
                    <a:pt x="44" y="246"/>
                  </a:lnTo>
                  <a:lnTo>
                    <a:pt x="58" y="274"/>
                  </a:lnTo>
                  <a:lnTo>
                    <a:pt x="52" y="304"/>
                  </a:lnTo>
                  <a:lnTo>
                    <a:pt x="20" y="326"/>
                  </a:lnTo>
                  <a:lnTo>
                    <a:pt x="5" y="373"/>
                  </a:lnTo>
                  <a:lnTo>
                    <a:pt x="31" y="403"/>
                  </a:lnTo>
                  <a:lnTo>
                    <a:pt x="50" y="440"/>
                  </a:lnTo>
                  <a:lnTo>
                    <a:pt x="39" y="459"/>
                  </a:lnTo>
                  <a:lnTo>
                    <a:pt x="36" y="484"/>
                  </a:lnTo>
                  <a:lnTo>
                    <a:pt x="24" y="501"/>
                  </a:lnTo>
                  <a:lnTo>
                    <a:pt x="18" y="520"/>
                  </a:lnTo>
                  <a:lnTo>
                    <a:pt x="36" y="541"/>
                  </a:lnTo>
                  <a:lnTo>
                    <a:pt x="109" y="551"/>
                  </a:lnTo>
                  <a:lnTo>
                    <a:pt x="138" y="539"/>
                  </a:lnTo>
                  <a:lnTo>
                    <a:pt x="149" y="543"/>
                  </a:lnTo>
                  <a:lnTo>
                    <a:pt x="149" y="54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内蒙古">
              <a:hlinkClick r:id="" action="ppaction://macro?name=Slide1.内蒙古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3690122" y="248400"/>
              <a:ext cx="3313601" cy="3164400"/>
            </a:xfrm>
            <a:custGeom>
              <a:avLst/>
              <a:gdLst>
                <a:gd name="T0" fmla="*/ 517 w 1583"/>
                <a:gd name="T1" fmla="*/ 1381 h 1423"/>
                <a:gd name="T2" fmla="*/ 586 w 1583"/>
                <a:gd name="T3" fmla="*/ 1260 h 1423"/>
                <a:gd name="T4" fmla="*/ 635 w 1583"/>
                <a:gd name="T5" fmla="*/ 1373 h 1423"/>
                <a:gd name="T6" fmla="*/ 700 w 1583"/>
                <a:gd name="T7" fmla="*/ 1397 h 1423"/>
                <a:gd name="T8" fmla="*/ 779 w 1583"/>
                <a:gd name="T9" fmla="*/ 1277 h 1423"/>
                <a:gd name="T10" fmla="*/ 862 w 1583"/>
                <a:gd name="T11" fmla="*/ 1235 h 1423"/>
                <a:gd name="T12" fmla="*/ 958 w 1583"/>
                <a:gd name="T13" fmla="*/ 1159 h 1423"/>
                <a:gd name="T14" fmla="*/ 1015 w 1583"/>
                <a:gd name="T15" fmla="*/ 1085 h 1423"/>
                <a:gd name="T16" fmla="*/ 1070 w 1583"/>
                <a:gd name="T17" fmla="*/ 999 h 1423"/>
                <a:gd name="T18" fmla="*/ 1126 w 1583"/>
                <a:gd name="T19" fmla="*/ 1004 h 1423"/>
                <a:gd name="T20" fmla="*/ 1191 w 1583"/>
                <a:gd name="T21" fmla="*/ 983 h 1423"/>
                <a:gd name="T22" fmla="*/ 1272 w 1583"/>
                <a:gd name="T23" fmla="*/ 976 h 1423"/>
                <a:gd name="T24" fmla="*/ 1349 w 1583"/>
                <a:gd name="T25" fmla="*/ 1005 h 1423"/>
                <a:gd name="T26" fmla="*/ 1389 w 1583"/>
                <a:gd name="T27" fmla="*/ 974 h 1423"/>
                <a:gd name="T28" fmla="*/ 1472 w 1583"/>
                <a:gd name="T29" fmla="*/ 898 h 1423"/>
                <a:gd name="T30" fmla="*/ 1543 w 1583"/>
                <a:gd name="T31" fmla="*/ 859 h 1423"/>
                <a:gd name="T32" fmla="*/ 1562 w 1583"/>
                <a:gd name="T33" fmla="*/ 794 h 1423"/>
                <a:gd name="T34" fmla="*/ 1475 w 1583"/>
                <a:gd name="T35" fmla="*/ 745 h 1423"/>
                <a:gd name="T36" fmla="*/ 1454 w 1583"/>
                <a:gd name="T37" fmla="*/ 652 h 1423"/>
                <a:gd name="T38" fmla="*/ 1480 w 1583"/>
                <a:gd name="T39" fmla="*/ 621 h 1423"/>
                <a:gd name="T40" fmla="*/ 1490 w 1583"/>
                <a:gd name="T41" fmla="*/ 546 h 1423"/>
                <a:gd name="T42" fmla="*/ 1490 w 1583"/>
                <a:gd name="T43" fmla="*/ 529 h 1423"/>
                <a:gd name="T44" fmla="*/ 1510 w 1583"/>
                <a:gd name="T45" fmla="*/ 390 h 1423"/>
                <a:gd name="T46" fmla="*/ 1539 w 1583"/>
                <a:gd name="T47" fmla="*/ 404 h 1423"/>
                <a:gd name="T48" fmla="*/ 1552 w 1583"/>
                <a:gd name="T49" fmla="*/ 223 h 1423"/>
                <a:gd name="T50" fmla="*/ 1451 w 1583"/>
                <a:gd name="T51" fmla="*/ 146 h 1423"/>
                <a:gd name="T52" fmla="*/ 1374 w 1583"/>
                <a:gd name="T53" fmla="*/ 98 h 1423"/>
                <a:gd name="T54" fmla="*/ 1297 w 1583"/>
                <a:gd name="T55" fmla="*/ 74 h 1423"/>
                <a:gd name="T56" fmla="*/ 1283 w 1583"/>
                <a:gd name="T57" fmla="*/ 0 h 1423"/>
                <a:gd name="T58" fmla="*/ 1254 w 1583"/>
                <a:gd name="T59" fmla="*/ 74 h 1423"/>
                <a:gd name="T60" fmla="*/ 1215 w 1583"/>
                <a:gd name="T61" fmla="*/ 268 h 1423"/>
                <a:gd name="T62" fmla="*/ 1111 w 1583"/>
                <a:gd name="T63" fmla="*/ 346 h 1423"/>
                <a:gd name="T64" fmla="*/ 1043 w 1583"/>
                <a:gd name="T65" fmla="*/ 484 h 1423"/>
                <a:gd name="T66" fmla="*/ 1150 w 1583"/>
                <a:gd name="T67" fmla="*/ 508 h 1423"/>
                <a:gd name="T68" fmla="*/ 1302 w 1583"/>
                <a:gd name="T69" fmla="*/ 560 h 1423"/>
                <a:gd name="T70" fmla="*/ 1195 w 1583"/>
                <a:gd name="T71" fmla="*/ 604 h 1423"/>
                <a:gd name="T72" fmla="*/ 1108 w 1583"/>
                <a:gd name="T73" fmla="*/ 663 h 1423"/>
                <a:gd name="T74" fmla="*/ 993 w 1583"/>
                <a:gd name="T75" fmla="*/ 767 h 1423"/>
                <a:gd name="T76" fmla="*/ 857 w 1583"/>
                <a:gd name="T77" fmla="*/ 787 h 1423"/>
                <a:gd name="T78" fmla="*/ 827 w 1583"/>
                <a:gd name="T79" fmla="*/ 918 h 1423"/>
                <a:gd name="T80" fmla="*/ 617 w 1583"/>
                <a:gd name="T81" fmla="*/ 1007 h 1423"/>
                <a:gd name="T82" fmla="*/ 438 w 1583"/>
                <a:gd name="T83" fmla="*/ 1062 h 1423"/>
                <a:gd name="T84" fmla="*/ 160 w 1583"/>
                <a:gd name="T85" fmla="*/ 998 h 1423"/>
                <a:gd name="T86" fmla="*/ 10 w 1583"/>
                <a:gd name="T87" fmla="*/ 1045 h 1423"/>
                <a:gd name="T88" fmla="*/ 96 w 1583"/>
                <a:gd name="T89" fmla="*/ 1143 h 1423"/>
                <a:gd name="T90" fmla="*/ 180 w 1583"/>
                <a:gd name="T91" fmla="*/ 1180 h 1423"/>
                <a:gd name="T92" fmla="*/ 206 w 1583"/>
                <a:gd name="T93" fmla="*/ 1257 h 1423"/>
                <a:gd name="T94" fmla="*/ 295 w 1583"/>
                <a:gd name="T95" fmla="*/ 1307 h 1423"/>
                <a:gd name="T96" fmla="*/ 424 w 1583"/>
                <a:gd name="T97" fmla="*/ 1293 h 1423"/>
                <a:gd name="T98" fmla="*/ 381 w 1583"/>
                <a:gd name="T99" fmla="*/ 1362 h 1423"/>
                <a:gd name="T100" fmla="*/ 447 w 1583"/>
                <a:gd name="T101" fmla="*/ 1419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83" h="1423">
                  <a:moveTo>
                    <a:pt x="447" y="1419"/>
                  </a:moveTo>
                  <a:lnTo>
                    <a:pt x="468" y="1413"/>
                  </a:lnTo>
                  <a:lnTo>
                    <a:pt x="486" y="1405"/>
                  </a:lnTo>
                  <a:lnTo>
                    <a:pt x="517" y="1381"/>
                  </a:lnTo>
                  <a:lnTo>
                    <a:pt x="524" y="1339"/>
                  </a:lnTo>
                  <a:lnTo>
                    <a:pt x="542" y="1281"/>
                  </a:lnTo>
                  <a:lnTo>
                    <a:pt x="582" y="1254"/>
                  </a:lnTo>
                  <a:lnTo>
                    <a:pt x="586" y="1260"/>
                  </a:lnTo>
                  <a:lnTo>
                    <a:pt x="598" y="1301"/>
                  </a:lnTo>
                  <a:lnTo>
                    <a:pt x="579" y="1326"/>
                  </a:lnTo>
                  <a:lnTo>
                    <a:pt x="576" y="1350"/>
                  </a:lnTo>
                  <a:lnTo>
                    <a:pt x="635" y="1373"/>
                  </a:lnTo>
                  <a:lnTo>
                    <a:pt x="640" y="1390"/>
                  </a:lnTo>
                  <a:lnTo>
                    <a:pt x="675" y="1386"/>
                  </a:lnTo>
                  <a:lnTo>
                    <a:pt x="693" y="1392"/>
                  </a:lnTo>
                  <a:lnTo>
                    <a:pt x="700" y="1397"/>
                  </a:lnTo>
                  <a:lnTo>
                    <a:pt x="761" y="1309"/>
                  </a:lnTo>
                  <a:lnTo>
                    <a:pt x="777" y="1304"/>
                  </a:lnTo>
                  <a:lnTo>
                    <a:pt x="781" y="1293"/>
                  </a:lnTo>
                  <a:lnTo>
                    <a:pt x="779" y="1277"/>
                  </a:lnTo>
                  <a:lnTo>
                    <a:pt x="799" y="1246"/>
                  </a:lnTo>
                  <a:lnTo>
                    <a:pt x="838" y="1245"/>
                  </a:lnTo>
                  <a:lnTo>
                    <a:pt x="852" y="1228"/>
                  </a:lnTo>
                  <a:lnTo>
                    <a:pt x="862" y="1235"/>
                  </a:lnTo>
                  <a:lnTo>
                    <a:pt x="883" y="1217"/>
                  </a:lnTo>
                  <a:lnTo>
                    <a:pt x="897" y="1217"/>
                  </a:lnTo>
                  <a:lnTo>
                    <a:pt x="938" y="1158"/>
                  </a:lnTo>
                  <a:lnTo>
                    <a:pt x="958" y="1159"/>
                  </a:lnTo>
                  <a:lnTo>
                    <a:pt x="984" y="1142"/>
                  </a:lnTo>
                  <a:lnTo>
                    <a:pt x="992" y="1149"/>
                  </a:lnTo>
                  <a:lnTo>
                    <a:pt x="1039" y="1125"/>
                  </a:lnTo>
                  <a:lnTo>
                    <a:pt x="1015" y="1085"/>
                  </a:lnTo>
                  <a:lnTo>
                    <a:pt x="1022" y="1044"/>
                  </a:lnTo>
                  <a:lnTo>
                    <a:pt x="1043" y="1000"/>
                  </a:lnTo>
                  <a:lnTo>
                    <a:pt x="1059" y="994"/>
                  </a:lnTo>
                  <a:lnTo>
                    <a:pt x="1070" y="999"/>
                  </a:lnTo>
                  <a:lnTo>
                    <a:pt x="1070" y="1029"/>
                  </a:lnTo>
                  <a:lnTo>
                    <a:pt x="1083" y="1038"/>
                  </a:lnTo>
                  <a:lnTo>
                    <a:pt x="1113" y="1017"/>
                  </a:lnTo>
                  <a:lnTo>
                    <a:pt x="1126" y="1004"/>
                  </a:lnTo>
                  <a:lnTo>
                    <a:pt x="1138" y="1009"/>
                  </a:lnTo>
                  <a:lnTo>
                    <a:pt x="1153" y="995"/>
                  </a:lnTo>
                  <a:lnTo>
                    <a:pt x="1185" y="994"/>
                  </a:lnTo>
                  <a:lnTo>
                    <a:pt x="1191" y="983"/>
                  </a:lnTo>
                  <a:lnTo>
                    <a:pt x="1183" y="966"/>
                  </a:lnTo>
                  <a:lnTo>
                    <a:pt x="1205" y="944"/>
                  </a:lnTo>
                  <a:lnTo>
                    <a:pt x="1232" y="931"/>
                  </a:lnTo>
                  <a:lnTo>
                    <a:pt x="1272" y="976"/>
                  </a:lnTo>
                  <a:lnTo>
                    <a:pt x="1270" y="992"/>
                  </a:lnTo>
                  <a:lnTo>
                    <a:pt x="1290" y="1023"/>
                  </a:lnTo>
                  <a:lnTo>
                    <a:pt x="1338" y="1028"/>
                  </a:lnTo>
                  <a:lnTo>
                    <a:pt x="1349" y="1005"/>
                  </a:lnTo>
                  <a:lnTo>
                    <a:pt x="1336" y="940"/>
                  </a:lnTo>
                  <a:lnTo>
                    <a:pt x="1348" y="928"/>
                  </a:lnTo>
                  <a:lnTo>
                    <a:pt x="1370" y="944"/>
                  </a:lnTo>
                  <a:lnTo>
                    <a:pt x="1389" y="974"/>
                  </a:lnTo>
                  <a:lnTo>
                    <a:pt x="1422" y="926"/>
                  </a:lnTo>
                  <a:lnTo>
                    <a:pt x="1437" y="921"/>
                  </a:lnTo>
                  <a:lnTo>
                    <a:pt x="1461" y="898"/>
                  </a:lnTo>
                  <a:lnTo>
                    <a:pt x="1472" y="898"/>
                  </a:lnTo>
                  <a:lnTo>
                    <a:pt x="1491" y="878"/>
                  </a:lnTo>
                  <a:lnTo>
                    <a:pt x="1503" y="878"/>
                  </a:lnTo>
                  <a:lnTo>
                    <a:pt x="1514" y="859"/>
                  </a:lnTo>
                  <a:lnTo>
                    <a:pt x="1543" y="859"/>
                  </a:lnTo>
                  <a:lnTo>
                    <a:pt x="1569" y="833"/>
                  </a:lnTo>
                  <a:lnTo>
                    <a:pt x="1582" y="820"/>
                  </a:lnTo>
                  <a:lnTo>
                    <a:pt x="1582" y="806"/>
                  </a:lnTo>
                  <a:lnTo>
                    <a:pt x="1562" y="794"/>
                  </a:lnTo>
                  <a:lnTo>
                    <a:pt x="1562" y="767"/>
                  </a:lnTo>
                  <a:lnTo>
                    <a:pt x="1523" y="719"/>
                  </a:lnTo>
                  <a:lnTo>
                    <a:pt x="1486" y="754"/>
                  </a:lnTo>
                  <a:lnTo>
                    <a:pt x="1475" y="745"/>
                  </a:lnTo>
                  <a:lnTo>
                    <a:pt x="1473" y="726"/>
                  </a:lnTo>
                  <a:lnTo>
                    <a:pt x="1459" y="703"/>
                  </a:lnTo>
                  <a:lnTo>
                    <a:pt x="1454" y="678"/>
                  </a:lnTo>
                  <a:lnTo>
                    <a:pt x="1454" y="652"/>
                  </a:lnTo>
                  <a:lnTo>
                    <a:pt x="1428" y="633"/>
                  </a:lnTo>
                  <a:lnTo>
                    <a:pt x="1425" y="623"/>
                  </a:lnTo>
                  <a:lnTo>
                    <a:pt x="1432" y="607"/>
                  </a:lnTo>
                  <a:lnTo>
                    <a:pt x="1480" y="621"/>
                  </a:lnTo>
                  <a:lnTo>
                    <a:pt x="1483" y="599"/>
                  </a:lnTo>
                  <a:lnTo>
                    <a:pt x="1499" y="578"/>
                  </a:lnTo>
                  <a:lnTo>
                    <a:pt x="1488" y="567"/>
                  </a:lnTo>
                  <a:lnTo>
                    <a:pt x="1490" y="546"/>
                  </a:lnTo>
                  <a:lnTo>
                    <a:pt x="1514" y="536"/>
                  </a:lnTo>
                  <a:lnTo>
                    <a:pt x="1519" y="529"/>
                  </a:lnTo>
                  <a:lnTo>
                    <a:pt x="1515" y="521"/>
                  </a:lnTo>
                  <a:lnTo>
                    <a:pt x="1490" y="529"/>
                  </a:lnTo>
                  <a:lnTo>
                    <a:pt x="1444" y="496"/>
                  </a:lnTo>
                  <a:lnTo>
                    <a:pt x="1442" y="487"/>
                  </a:lnTo>
                  <a:lnTo>
                    <a:pt x="1464" y="459"/>
                  </a:lnTo>
                  <a:lnTo>
                    <a:pt x="1510" y="390"/>
                  </a:lnTo>
                  <a:lnTo>
                    <a:pt x="1514" y="382"/>
                  </a:lnTo>
                  <a:lnTo>
                    <a:pt x="1521" y="382"/>
                  </a:lnTo>
                  <a:lnTo>
                    <a:pt x="1536" y="401"/>
                  </a:lnTo>
                  <a:lnTo>
                    <a:pt x="1539" y="404"/>
                  </a:lnTo>
                  <a:lnTo>
                    <a:pt x="1542" y="318"/>
                  </a:lnTo>
                  <a:lnTo>
                    <a:pt x="1557" y="310"/>
                  </a:lnTo>
                  <a:lnTo>
                    <a:pt x="1557" y="277"/>
                  </a:lnTo>
                  <a:lnTo>
                    <a:pt x="1552" y="223"/>
                  </a:lnTo>
                  <a:lnTo>
                    <a:pt x="1571" y="149"/>
                  </a:lnTo>
                  <a:lnTo>
                    <a:pt x="1515" y="107"/>
                  </a:lnTo>
                  <a:lnTo>
                    <a:pt x="1473" y="142"/>
                  </a:lnTo>
                  <a:lnTo>
                    <a:pt x="1451" y="146"/>
                  </a:lnTo>
                  <a:lnTo>
                    <a:pt x="1440" y="157"/>
                  </a:lnTo>
                  <a:lnTo>
                    <a:pt x="1403" y="151"/>
                  </a:lnTo>
                  <a:lnTo>
                    <a:pt x="1385" y="130"/>
                  </a:lnTo>
                  <a:lnTo>
                    <a:pt x="1374" y="98"/>
                  </a:lnTo>
                  <a:lnTo>
                    <a:pt x="1375" y="85"/>
                  </a:lnTo>
                  <a:lnTo>
                    <a:pt x="1346" y="66"/>
                  </a:lnTo>
                  <a:lnTo>
                    <a:pt x="1329" y="93"/>
                  </a:lnTo>
                  <a:lnTo>
                    <a:pt x="1297" y="74"/>
                  </a:lnTo>
                  <a:lnTo>
                    <a:pt x="1292" y="69"/>
                  </a:lnTo>
                  <a:lnTo>
                    <a:pt x="1311" y="20"/>
                  </a:lnTo>
                  <a:lnTo>
                    <a:pt x="1296" y="0"/>
                  </a:lnTo>
                  <a:lnTo>
                    <a:pt x="1283" y="0"/>
                  </a:lnTo>
                  <a:lnTo>
                    <a:pt x="1249" y="24"/>
                  </a:lnTo>
                  <a:lnTo>
                    <a:pt x="1222" y="64"/>
                  </a:lnTo>
                  <a:lnTo>
                    <a:pt x="1234" y="71"/>
                  </a:lnTo>
                  <a:lnTo>
                    <a:pt x="1254" y="74"/>
                  </a:lnTo>
                  <a:lnTo>
                    <a:pt x="1270" y="116"/>
                  </a:lnTo>
                  <a:lnTo>
                    <a:pt x="1260" y="133"/>
                  </a:lnTo>
                  <a:lnTo>
                    <a:pt x="1244" y="157"/>
                  </a:lnTo>
                  <a:lnTo>
                    <a:pt x="1215" y="268"/>
                  </a:lnTo>
                  <a:lnTo>
                    <a:pt x="1226" y="287"/>
                  </a:lnTo>
                  <a:lnTo>
                    <a:pt x="1217" y="303"/>
                  </a:lnTo>
                  <a:lnTo>
                    <a:pt x="1148" y="353"/>
                  </a:lnTo>
                  <a:lnTo>
                    <a:pt x="1111" y="346"/>
                  </a:lnTo>
                  <a:lnTo>
                    <a:pt x="1090" y="338"/>
                  </a:lnTo>
                  <a:lnTo>
                    <a:pt x="1088" y="349"/>
                  </a:lnTo>
                  <a:lnTo>
                    <a:pt x="1058" y="469"/>
                  </a:lnTo>
                  <a:lnTo>
                    <a:pt x="1043" y="484"/>
                  </a:lnTo>
                  <a:lnTo>
                    <a:pt x="1051" y="505"/>
                  </a:lnTo>
                  <a:lnTo>
                    <a:pt x="1068" y="521"/>
                  </a:lnTo>
                  <a:lnTo>
                    <a:pt x="1099" y="505"/>
                  </a:lnTo>
                  <a:lnTo>
                    <a:pt x="1150" y="508"/>
                  </a:lnTo>
                  <a:lnTo>
                    <a:pt x="1164" y="484"/>
                  </a:lnTo>
                  <a:lnTo>
                    <a:pt x="1191" y="478"/>
                  </a:lnTo>
                  <a:lnTo>
                    <a:pt x="1240" y="496"/>
                  </a:lnTo>
                  <a:lnTo>
                    <a:pt x="1302" y="560"/>
                  </a:lnTo>
                  <a:lnTo>
                    <a:pt x="1302" y="573"/>
                  </a:lnTo>
                  <a:lnTo>
                    <a:pt x="1288" y="582"/>
                  </a:lnTo>
                  <a:lnTo>
                    <a:pt x="1218" y="585"/>
                  </a:lnTo>
                  <a:lnTo>
                    <a:pt x="1195" y="604"/>
                  </a:lnTo>
                  <a:lnTo>
                    <a:pt x="1177" y="602"/>
                  </a:lnTo>
                  <a:lnTo>
                    <a:pt x="1164" y="623"/>
                  </a:lnTo>
                  <a:lnTo>
                    <a:pt x="1129" y="630"/>
                  </a:lnTo>
                  <a:lnTo>
                    <a:pt x="1108" y="663"/>
                  </a:lnTo>
                  <a:lnTo>
                    <a:pt x="1104" y="687"/>
                  </a:lnTo>
                  <a:lnTo>
                    <a:pt x="1056" y="719"/>
                  </a:lnTo>
                  <a:lnTo>
                    <a:pt x="1025" y="721"/>
                  </a:lnTo>
                  <a:lnTo>
                    <a:pt x="993" y="767"/>
                  </a:lnTo>
                  <a:lnTo>
                    <a:pt x="961" y="786"/>
                  </a:lnTo>
                  <a:lnTo>
                    <a:pt x="901" y="772"/>
                  </a:lnTo>
                  <a:lnTo>
                    <a:pt x="881" y="763"/>
                  </a:lnTo>
                  <a:lnTo>
                    <a:pt x="857" y="787"/>
                  </a:lnTo>
                  <a:lnTo>
                    <a:pt x="845" y="830"/>
                  </a:lnTo>
                  <a:lnTo>
                    <a:pt x="878" y="878"/>
                  </a:lnTo>
                  <a:lnTo>
                    <a:pt x="857" y="900"/>
                  </a:lnTo>
                  <a:lnTo>
                    <a:pt x="827" y="918"/>
                  </a:lnTo>
                  <a:lnTo>
                    <a:pt x="783" y="974"/>
                  </a:lnTo>
                  <a:lnTo>
                    <a:pt x="724" y="999"/>
                  </a:lnTo>
                  <a:lnTo>
                    <a:pt x="631" y="1009"/>
                  </a:lnTo>
                  <a:lnTo>
                    <a:pt x="617" y="1007"/>
                  </a:lnTo>
                  <a:lnTo>
                    <a:pt x="507" y="1053"/>
                  </a:lnTo>
                  <a:lnTo>
                    <a:pt x="457" y="1085"/>
                  </a:lnTo>
                  <a:lnTo>
                    <a:pt x="443" y="1077"/>
                  </a:lnTo>
                  <a:lnTo>
                    <a:pt x="438" y="1062"/>
                  </a:lnTo>
                  <a:lnTo>
                    <a:pt x="371" y="1058"/>
                  </a:lnTo>
                  <a:lnTo>
                    <a:pt x="293" y="1035"/>
                  </a:lnTo>
                  <a:lnTo>
                    <a:pt x="272" y="1011"/>
                  </a:lnTo>
                  <a:lnTo>
                    <a:pt x="160" y="998"/>
                  </a:lnTo>
                  <a:lnTo>
                    <a:pt x="139" y="1007"/>
                  </a:lnTo>
                  <a:lnTo>
                    <a:pt x="3" y="994"/>
                  </a:lnTo>
                  <a:lnTo>
                    <a:pt x="0" y="1014"/>
                  </a:lnTo>
                  <a:lnTo>
                    <a:pt x="10" y="1045"/>
                  </a:lnTo>
                  <a:lnTo>
                    <a:pt x="4" y="1097"/>
                  </a:lnTo>
                  <a:lnTo>
                    <a:pt x="43" y="1154"/>
                  </a:lnTo>
                  <a:lnTo>
                    <a:pt x="63" y="1167"/>
                  </a:lnTo>
                  <a:lnTo>
                    <a:pt x="96" y="1143"/>
                  </a:lnTo>
                  <a:lnTo>
                    <a:pt x="161" y="1143"/>
                  </a:lnTo>
                  <a:lnTo>
                    <a:pt x="178" y="1149"/>
                  </a:lnTo>
                  <a:lnTo>
                    <a:pt x="188" y="1164"/>
                  </a:lnTo>
                  <a:lnTo>
                    <a:pt x="180" y="1180"/>
                  </a:lnTo>
                  <a:lnTo>
                    <a:pt x="143" y="1211"/>
                  </a:lnTo>
                  <a:lnTo>
                    <a:pt x="147" y="1225"/>
                  </a:lnTo>
                  <a:lnTo>
                    <a:pt x="190" y="1257"/>
                  </a:lnTo>
                  <a:lnTo>
                    <a:pt x="206" y="1257"/>
                  </a:lnTo>
                  <a:lnTo>
                    <a:pt x="211" y="1263"/>
                  </a:lnTo>
                  <a:lnTo>
                    <a:pt x="208" y="1277"/>
                  </a:lnTo>
                  <a:lnTo>
                    <a:pt x="234" y="1297"/>
                  </a:lnTo>
                  <a:lnTo>
                    <a:pt x="295" y="1307"/>
                  </a:lnTo>
                  <a:lnTo>
                    <a:pt x="324" y="1299"/>
                  </a:lnTo>
                  <a:lnTo>
                    <a:pt x="361" y="1262"/>
                  </a:lnTo>
                  <a:lnTo>
                    <a:pt x="406" y="1265"/>
                  </a:lnTo>
                  <a:lnTo>
                    <a:pt x="424" y="1293"/>
                  </a:lnTo>
                  <a:lnTo>
                    <a:pt x="414" y="1318"/>
                  </a:lnTo>
                  <a:lnTo>
                    <a:pt x="416" y="1334"/>
                  </a:lnTo>
                  <a:lnTo>
                    <a:pt x="392" y="1349"/>
                  </a:lnTo>
                  <a:lnTo>
                    <a:pt x="381" y="1362"/>
                  </a:lnTo>
                  <a:lnTo>
                    <a:pt x="386" y="1393"/>
                  </a:lnTo>
                  <a:lnTo>
                    <a:pt x="428" y="1422"/>
                  </a:lnTo>
                  <a:lnTo>
                    <a:pt x="447" y="1419"/>
                  </a:lnTo>
                  <a:lnTo>
                    <a:pt x="447" y="1419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辽宁">
              <a:hlinkClick r:id="" action="ppaction://macro?name=Slide1.辽宁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429822" y="2107300"/>
              <a:ext cx="883410" cy="876124"/>
            </a:xfrm>
            <a:custGeom>
              <a:avLst/>
              <a:gdLst>
                <a:gd name="T0" fmla="*/ 342 w 413"/>
                <a:gd name="T1" fmla="*/ 277 h 401"/>
                <a:gd name="T2" fmla="*/ 385 w 413"/>
                <a:gd name="T3" fmla="*/ 213 h 401"/>
                <a:gd name="T4" fmla="*/ 412 w 413"/>
                <a:gd name="T5" fmla="*/ 180 h 401"/>
                <a:gd name="T6" fmla="*/ 409 w 413"/>
                <a:gd name="T7" fmla="*/ 150 h 401"/>
                <a:gd name="T8" fmla="*/ 380 w 413"/>
                <a:gd name="T9" fmla="*/ 116 h 401"/>
                <a:gd name="T10" fmla="*/ 376 w 413"/>
                <a:gd name="T11" fmla="*/ 89 h 401"/>
                <a:gd name="T12" fmla="*/ 323 w 413"/>
                <a:gd name="T13" fmla="*/ 16 h 401"/>
                <a:gd name="T14" fmla="*/ 321 w 413"/>
                <a:gd name="T15" fmla="*/ 24 h 401"/>
                <a:gd name="T16" fmla="*/ 310 w 413"/>
                <a:gd name="T17" fmla="*/ 35 h 401"/>
                <a:gd name="T18" fmla="*/ 287 w 413"/>
                <a:gd name="T19" fmla="*/ 10 h 401"/>
                <a:gd name="T20" fmla="*/ 256 w 413"/>
                <a:gd name="T21" fmla="*/ 0 h 401"/>
                <a:gd name="T22" fmla="*/ 254 w 413"/>
                <a:gd name="T23" fmla="*/ 10 h 401"/>
                <a:gd name="T24" fmla="*/ 254 w 413"/>
                <a:gd name="T25" fmla="*/ 24 h 401"/>
                <a:gd name="T26" fmla="*/ 241 w 413"/>
                <a:gd name="T27" fmla="*/ 37 h 401"/>
                <a:gd name="T28" fmla="*/ 215 w 413"/>
                <a:gd name="T29" fmla="*/ 63 h 401"/>
                <a:gd name="T30" fmla="*/ 186 w 413"/>
                <a:gd name="T31" fmla="*/ 63 h 401"/>
                <a:gd name="T32" fmla="*/ 175 w 413"/>
                <a:gd name="T33" fmla="*/ 82 h 401"/>
                <a:gd name="T34" fmla="*/ 163 w 413"/>
                <a:gd name="T35" fmla="*/ 82 h 401"/>
                <a:gd name="T36" fmla="*/ 144 w 413"/>
                <a:gd name="T37" fmla="*/ 102 h 401"/>
                <a:gd name="T38" fmla="*/ 133 w 413"/>
                <a:gd name="T39" fmla="*/ 102 h 401"/>
                <a:gd name="T40" fmla="*/ 109 w 413"/>
                <a:gd name="T41" fmla="*/ 125 h 401"/>
                <a:gd name="T42" fmla="*/ 94 w 413"/>
                <a:gd name="T43" fmla="*/ 130 h 401"/>
                <a:gd name="T44" fmla="*/ 61 w 413"/>
                <a:gd name="T45" fmla="*/ 178 h 401"/>
                <a:gd name="T46" fmla="*/ 42 w 413"/>
                <a:gd name="T47" fmla="*/ 148 h 401"/>
                <a:gd name="T48" fmla="*/ 20 w 413"/>
                <a:gd name="T49" fmla="*/ 132 h 401"/>
                <a:gd name="T50" fmla="*/ 8 w 413"/>
                <a:gd name="T51" fmla="*/ 144 h 401"/>
                <a:gd name="T52" fmla="*/ 21 w 413"/>
                <a:gd name="T53" fmla="*/ 209 h 401"/>
                <a:gd name="T54" fmla="*/ 10 w 413"/>
                <a:gd name="T55" fmla="*/ 232 h 401"/>
                <a:gd name="T56" fmla="*/ 0 w 413"/>
                <a:gd name="T57" fmla="*/ 264 h 401"/>
                <a:gd name="T58" fmla="*/ 30 w 413"/>
                <a:gd name="T59" fmla="*/ 285 h 401"/>
                <a:gd name="T60" fmla="*/ 47 w 413"/>
                <a:gd name="T61" fmla="*/ 286 h 401"/>
                <a:gd name="T62" fmla="*/ 70 w 413"/>
                <a:gd name="T63" fmla="*/ 318 h 401"/>
                <a:gd name="T64" fmla="*/ 86 w 413"/>
                <a:gd name="T65" fmla="*/ 309 h 401"/>
                <a:gd name="T66" fmla="*/ 112 w 413"/>
                <a:gd name="T67" fmla="*/ 277 h 401"/>
                <a:gd name="T68" fmla="*/ 138 w 413"/>
                <a:gd name="T69" fmla="*/ 233 h 401"/>
                <a:gd name="T70" fmla="*/ 182 w 413"/>
                <a:gd name="T71" fmla="*/ 223 h 401"/>
                <a:gd name="T72" fmla="*/ 210 w 413"/>
                <a:gd name="T73" fmla="*/ 252 h 401"/>
                <a:gd name="T74" fmla="*/ 190 w 413"/>
                <a:gd name="T75" fmla="*/ 295 h 401"/>
                <a:gd name="T76" fmla="*/ 163 w 413"/>
                <a:gd name="T77" fmla="*/ 336 h 401"/>
                <a:gd name="T78" fmla="*/ 187 w 413"/>
                <a:gd name="T79" fmla="*/ 353 h 401"/>
                <a:gd name="T80" fmla="*/ 186 w 413"/>
                <a:gd name="T81" fmla="*/ 373 h 401"/>
                <a:gd name="T82" fmla="*/ 167 w 413"/>
                <a:gd name="T83" fmla="*/ 392 h 401"/>
                <a:gd name="T84" fmla="*/ 171 w 413"/>
                <a:gd name="T85" fmla="*/ 400 h 401"/>
                <a:gd name="T86" fmla="*/ 203 w 413"/>
                <a:gd name="T87" fmla="*/ 382 h 401"/>
                <a:gd name="T88" fmla="*/ 249 w 413"/>
                <a:gd name="T89" fmla="*/ 321 h 401"/>
                <a:gd name="T90" fmla="*/ 319 w 413"/>
                <a:gd name="T91" fmla="*/ 282 h 401"/>
                <a:gd name="T92" fmla="*/ 342 w 413"/>
                <a:gd name="T93" fmla="*/ 277 h 401"/>
                <a:gd name="T94" fmla="*/ 342 w 413"/>
                <a:gd name="T95" fmla="*/ 277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3" h="401">
                  <a:moveTo>
                    <a:pt x="342" y="277"/>
                  </a:moveTo>
                  <a:lnTo>
                    <a:pt x="385" y="213"/>
                  </a:lnTo>
                  <a:lnTo>
                    <a:pt x="412" y="180"/>
                  </a:lnTo>
                  <a:lnTo>
                    <a:pt x="409" y="150"/>
                  </a:lnTo>
                  <a:lnTo>
                    <a:pt x="380" y="116"/>
                  </a:lnTo>
                  <a:lnTo>
                    <a:pt x="376" y="89"/>
                  </a:lnTo>
                  <a:lnTo>
                    <a:pt x="323" y="16"/>
                  </a:lnTo>
                  <a:lnTo>
                    <a:pt x="321" y="24"/>
                  </a:lnTo>
                  <a:lnTo>
                    <a:pt x="310" y="35"/>
                  </a:lnTo>
                  <a:lnTo>
                    <a:pt x="287" y="10"/>
                  </a:lnTo>
                  <a:lnTo>
                    <a:pt x="256" y="0"/>
                  </a:lnTo>
                  <a:lnTo>
                    <a:pt x="254" y="10"/>
                  </a:lnTo>
                  <a:lnTo>
                    <a:pt x="254" y="24"/>
                  </a:lnTo>
                  <a:lnTo>
                    <a:pt x="241" y="37"/>
                  </a:lnTo>
                  <a:lnTo>
                    <a:pt x="215" y="63"/>
                  </a:lnTo>
                  <a:lnTo>
                    <a:pt x="186" y="63"/>
                  </a:lnTo>
                  <a:lnTo>
                    <a:pt x="175" y="82"/>
                  </a:lnTo>
                  <a:lnTo>
                    <a:pt x="163" y="82"/>
                  </a:lnTo>
                  <a:lnTo>
                    <a:pt x="144" y="102"/>
                  </a:lnTo>
                  <a:lnTo>
                    <a:pt x="133" y="102"/>
                  </a:lnTo>
                  <a:lnTo>
                    <a:pt x="109" y="125"/>
                  </a:lnTo>
                  <a:lnTo>
                    <a:pt x="94" y="130"/>
                  </a:lnTo>
                  <a:lnTo>
                    <a:pt x="61" y="178"/>
                  </a:lnTo>
                  <a:lnTo>
                    <a:pt x="42" y="148"/>
                  </a:lnTo>
                  <a:lnTo>
                    <a:pt x="20" y="132"/>
                  </a:lnTo>
                  <a:lnTo>
                    <a:pt x="8" y="144"/>
                  </a:lnTo>
                  <a:lnTo>
                    <a:pt x="21" y="209"/>
                  </a:lnTo>
                  <a:lnTo>
                    <a:pt x="10" y="232"/>
                  </a:lnTo>
                  <a:lnTo>
                    <a:pt x="0" y="264"/>
                  </a:lnTo>
                  <a:lnTo>
                    <a:pt x="30" y="285"/>
                  </a:lnTo>
                  <a:lnTo>
                    <a:pt x="47" y="286"/>
                  </a:lnTo>
                  <a:lnTo>
                    <a:pt x="70" y="318"/>
                  </a:lnTo>
                  <a:lnTo>
                    <a:pt x="86" y="309"/>
                  </a:lnTo>
                  <a:lnTo>
                    <a:pt x="112" y="277"/>
                  </a:lnTo>
                  <a:lnTo>
                    <a:pt x="138" y="233"/>
                  </a:lnTo>
                  <a:lnTo>
                    <a:pt x="182" y="223"/>
                  </a:lnTo>
                  <a:lnTo>
                    <a:pt x="210" y="252"/>
                  </a:lnTo>
                  <a:lnTo>
                    <a:pt x="190" y="295"/>
                  </a:lnTo>
                  <a:lnTo>
                    <a:pt x="163" y="336"/>
                  </a:lnTo>
                  <a:lnTo>
                    <a:pt x="187" y="353"/>
                  </a:lnTo>
                  <a:lnTo>
                    <a:pt x="186" y="373"/>
                  </a:lnTo>
                  <a:lnTo>
                    <a:pt x="167" y="392"/>
                  </a:lnTo>
                  <a:lnTo>
                    <a:pt x="171" y="400"/>
                  </a:lnTo>
                  <a:lnTo>
                    <a:pt x="203" y="382"/>
                  </a:lnTo>
                  <a:lnTo>
                    <a:pt x="249" y="321"/>
                  </a:lnTo>
                  <a:lnTo>
                    <a:pt x="319" y="282"/>
                  </a:lnTo>
                  <a:lnTo>
                    <a:pt x="342" y="277"/>
                  </a:lnTo>
                  <a:lnTo>
                    <a:pt x="342" y="27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吉林">
              <a:hlinkClick r:id="" action="ppaction://macro?name=Slide1.吉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681969" y="1619663"/>
              <a:ext cx="1264357" cy="898304"/>
            </a:xfrm>
            <a:custGeom>
              <a:avLst/>
              <a:gdLst>
                <a:gd name="T0" fmla="*/ 578 w 597"/>
                <a:gd name="T1" fmla="*/ 113 h 407"/>
                <a:gd name="T2" fmla="*/ 532 w 597"/>
                <a:gd name="T3" fmla="*/ 104 h 407"/>
                <a:gd name="T4" fmla="*/ 514 w 597"/>
                <a:gd name="T5" fmla="*/ 101 h 407"/>
                <a:gd name="T6" fmla="*/ 471 w 597"/>
                <a:gd name="T7" fmla="*/ 125 h 407"/>
                <a:gd name="T8" fmla="*/ 453 w 597"/>
                <a:gd name="T9" fmla="*/ 135 h 407"/>
                <a:gd name="T10" fmla="*/ 417 w 597"/>
                <a:gd name="T11" fmla="*/ 108 h 407"/>
                <a:gd name="T12" fmla="*/ 385 w 597"/>
                <a:gd name="T13" fmla="*/ 81 h 407"/>
                <a:gd name="T14" fmla="*/ 380 w 597"/>
                <a:gd name="T15" fmla="*/ 119 h 407"/>
                <a:gd name="T16" fmla="*/ 347 w 597"/>
                <a:gd name="T17" fmla="*/ 81 h 407"/>
                <a:gd name="T18" fmla="*/ 318 w 597"/>
                <a:gd name="T19" fmla="*/ 53 h 407"/>
                <a:gd name="T20" fmla="*/ 259 w 597"/>
                <a:gd name="T21" fmla="*/ 53 h 407"/>
                <a:gd name="T22" fmla="*/ 226 w 597"/>
                <a:gd name="T23" fmla="*/ 31 h 407"/>
                <a:gd name="T24" fmla="*/ 183 w 597"/>
                <a:gd name="T25" fmla="*/ 45 h 407"/>
                <a:gd name="T26" fmla="*/ 137 w 597"/>
                <a:gd name="T27" fmla="*/ 34 h 407"/>
                <a:gd name="T28" fmla="*/ 74 w 597"/>
                <a:gd name="T29" fmla="*/ 8 h 407"/>
                <a:gd name="T30" fmla="*/ 55 w 597"/>
                <a:gd name="T31" fmla="*/ 51 h 407"/>
                <a:gd name="T32" fmla="*/ 0 w 597"/>
                <a:gd name="T33" fmla="*/ 53 h 407"/>
                <a:gd name="T34" fmla="*/ 29 w 597"/>
                <a:gd name="T35" fmla="*/ 82 h 407"/>
                <a:gd name="T36" fmla="*/ 34 w 597"/>
                <a:gd name="T37" fmla="*/ 133 h 407"/>
                <a:gd name="T38" fmla="*/ 50 w 597"/>
                <a:gd name="T39" fmla="*/ 175 h 407"/>
                <a:gd name="T40" fmla="*/ 98 w 597"/>
                <a:gd name="T41" fmla="*/ 149 h 407"/>
                <a:gd name="T42" fmla="*/ 137 w 597"/>
                <a:gd name="T43" fmla="*/ 224 h 407"/>
                <a:gd name="T44" fmla="*/ 159 w 597"/>
                <a:gd name="T45" fmla="*/ 226 h 407"/>
                <a:gd name="T46" fmla="*/ 213 w 597"/>
                <a:gd name="T47" fmla="*/ 261 h 407"/>
                <a:gd name="T48" fmla="*/ 226 w 597"/>
                <a:gd name="T49" fmla="*/ 242 h 407"/>
                <a:gd name="T50" fmla="*/ 283 w 597"/>
                <a:gd name="T51" fmla="*/ 342 h 407"/>
                <a:gd name="T52" fmla="*/ 315 w 597"/>
                <a:gd name="T53" fmla="*/ 406 h 407"/>
                <a:gd name="T54" fmla="*/ 365 w 597"/>
                <a:gd name="T55" fmla="*/ 322 h 407"/>
                <a:gd name="T56" fmla="*/ 403 w 597"/>
                <a:gd name="T57" fmla="*/ 333 h 407"/>
                <a:gd name="T58" fmla="*/ 460 w 597"/>
                <a:gd name="T59" fmla="*/ 315 h 407"/>
                <a:gd name="T60" fmla="*/ 445 w 597"/>
                <a:gd name="T61" fmla="*/ 276 h 407"/>
                <a:gd name="T62" fmla="*/ 500 w 597"/>
                <a:gd name="T63" fmla="*/ 231 h 407"/>
                <a:gd name="T64" fmla="*/ 523 w 597"/>
                <a:gd name="T65" fmla="*/ 191 h 407"/>
                <a:gd name="T66" fmla="*/ 541 w 597"/>
                <a:gd name="T67" fmla="*/ 167 h 407"/>
                <a:gd name="T68" fmla="*/ 562 w 597"/>
                <a:gd name="T69" fmla="*/ 188 h 407"/>
                <a:gd name="T70" fmla="*/ 596 w 597"/>
                <a:gd name="T71" fmla="*/ 122 h 407"/>
                <a:gd name="T72" fmla="*/ 591 w 597"/>
                <a:gd name="T73" fmla="*/ 115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7" h="407">
                  <a:moveTo>
                    <a:pt x="591" y="115"/>
                  </a:moveTo>
                  <a:lnTo>
                    <a:pt x="578" y="113"/>
                  </a:lnTo>
                  <a:lnTo>
                    <a:pt x="561" y="113"/>
                  </a:lnTo>
                  <a:lnTo>
                    <a:pt x="532" y="104"/>
                  </a:lnTo>
                  <a:lnTo>
                    <a:pt x="523" y="87"/>
                  </a:lnTo>
                  <a:lnTo>
                    <a:pt x="514" y="101"/>
                  </a:lnTo>
                  <a:lnTo>
                    <a:pt x="500" y="92"/>
                  </a:lnTo>
                  <a:lnTo>
                    <a:pt x="471" y="125"/>
                  </a:lnTo>
                  <a:lnTo>
                    <a:pt x="465" y="133"/>
                  </a:lnTo>
                  <a:lnTo>
                    <a:pt x="453" y="135"/>
                  </a:lnTo>
                  <a:lnTo>
                    <a:pt x="434" y="116"/>
                  </a:lnTo>
                  <a:lnTo>
                    <a:pt x="417" y="108"/>
                  </a:lnTo>
                  <a:lnTo>
                    <a:pt x="399" y="72"/>
                  </a:lnTo>
                  <a:lnTo>
                    <a:pt x="385" y="81"/>
                  </a:lnTo>
                  <a:lnTo>
                    <a:pt x="390" y="113"/>
                  </a:lnTo>
                  <a:lnTo>
                    <a:pt x="380" y="119"/>
                  </a:lnTo>
                  <a:lnTo>
                    <a:pt x="357" y="93"/>
                  </a:lnTo>
                  <a:lnTo>
                    <a:pt x="347" y="81"/>
                  </a:lnTo>
                  <a:lnTo>
                    <a:pt x="329" y="81"/>
                  </a:lnTo>
                  <a:lnTo>
                    <a:pt x="318" y="53"/>
                  </a:lnTo>
                  <a:lnTo>
                    <a:pt x="294" y="40"/>
                  </a:lnTo>
                  <a:lnTo>
                    <a:pt x="259" y="53"/>
                  </a:lnTo>
                  <a:lnTo>
                    <a:pt x="246" y="51"/>
                  </a:lnTo>
                  <a:lnTo>
                    <a:pt x="226" y="31"/>
                  </a:lnTo>
                  <a:lnTo>
                    <a:pt x="199" y="45"/>
                  </a:lnTo>
                  <a:lnTo>
                    <a:pt x="183" y="45"/>
                  </a:lnTo>
                  <a:lnTo>
                    <a:pt x="165" y="55"/>
                  </a:lnTo>
                  <a:lnTo>
                    <a:pt x="137" y="34"/>
                  </a:lnTo>
                  <a:lnTo>
                    <a:pt x="118" y="0"/>
                  </a:lnTo>
                  <a:lnTo>
                    <a:pt x="74" y="8"/>
                  </a:lnTo>
                  <a:lnTo>
                    <a:pt x="58" y="29"/>
                  </a:lnTo>
                  <a:lnTo>
                    <a:pt x="55" y="51"/>
                  </a:lnTo>
                  <a:lnTo>
                    <a:pt x="7" y="37"/>
                  </a:lnTo>
                  <a:lnTo>
                    <a:pt x="0" y="53"/>
                  </a:lnTo>
                  <a:lnTo>
                    <a:pt x="3" y="63"/>
                  </a:lnTo>
                  <a:lnTo>
                    <a:pt x="29" y="82"/>
                  </a:lnTo>
                  <a:lnTo>
                    <a:pt x="29" y="108"/>
                  </a:lnTo>
                  <a:lnTo>
                    <a:pt x="34" y="133"/>
                  </a:lnTo>
                  <a:lnTo>
                    <a:pt x="48" y="156"/>
                  </a:lnTo>
                  <a:lnTo>
                    <a:pt x="50" y="175"/>
                  </a:lnTo>
                  <a:lnTo>
                    <a:pt x="61" y="184"/>
                  </a:lnTo>
                  <a:lnTo>
                    <a:pt x="98" y="149"/>
                  </a:lnTo>
                  <a:lnTo>
                    <a:pt x="137" y="197"/>
                  </a:lnTo>
                  <a:lnTo>
                    <a:pt x="137" y="224"/>
                  </a:lnTo>
                  <a:lnTo>
                    <a:pt x="157" y="236"/>
                  </a:lnTo>
                  <a:lnTo>
                    <a:pt x="159" y="226"/>
                  </a:lnTo>
                  <a:lnTo>
                    <a:pt x="190" y="236"/>
                  </a:lnTo>
                  <a:lnTo>
                    <a:pt x="213" y="261"/>
                  </a:lnTo>
                  <a:lnTo>
                    <a:pt x="224" y="250"/>
                  </a:lnTo>
                  <a:lnTo>
                    <a:pt x="226" y="242"/>
                  </a:lnTo>
                  <a:lnTo>
                    <a:pt x="279" y="315"/>
                  </a:lnTo>
                  <a:lnTo>
                    <a:pt x="283" y="342"/>
                  </a:lnTo>
                  <a:lnTo>
                    <a:pt x="312" y="376"/>
                  </a:lnTo>
                  <a:lnTo>
                    <a:pt x="315" y="406"/>
                  </a:lnTo>
                  <a:lnTo>
                    <a:pt x="342" y="391"/>
                  </a:lnTo>
                  <a:lnTo>
                    <a:pt x="365" y="322"/>
                  </a:lnTo>
                  <a:lnTo>
                    <a:pt x="377" y="318"/>
                  </a:lnTo>
                  <a:lnTo>
                    <a:pt x="403" y="333"/>
                  </a:lnTo>
                  <a:lnTo>
                    <a:pt x="445" y="328"/>
                  </a:lnTo>
                  <a:lnTo>
                    <a:pt x="460" y="315"/>
                  </a:lnTo>
                  <a:lnTo>
                    <a:pt x="440" y="284"/>
                  </a:lnTo>
                  <a:lnTo>
                    <a:pt x="445" y="276"/>
                  </a:lnTo>
                  <a:lnTo>
                    <a:pt x="484" y="263"/>
                  </a:lnTo>
                  <a:lnTo>
                    <a:pt x="500" y="231"/>
                  </a:lnTo>
                  <a:lnTo>
                    <a:pt x="522" y="222"/>
                  </a:lnTo>
                  <a:lnTo>
                    <a:pt x="523" y="191"/>
                  </a:lnTo>
                  <a:lnTo>
                    <a:pt x="529" y="171"/>
                  </a:lnTo>
                  <a:lnTo>
                    <a:pt x="541" y="167"/>
                  </a:lnTo>
                  <a:lnTo>
                    <a:pt x="551" y="178"/>
                  </a:lnTo>
                  <a:lnTo>
                    <a:pt x="562" y="188"/>
                  </a:lnTo>
                  <a:lnTo>
                    <a:pt x="589" y="151"/>
                  </a:lnTo>
                  <a:lnTo>
                    <a:pt x="596" y="122"/>
                  </a:lnTo>
                  <a:lnTo>
                    <a:pt x="591" y="115"/>
                  </a:lnTo>
                  <a:lnTo>
                    <a:pt x="591" y="115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黑龙江">
              <a:hlinkClick r:id="" action="ppaction://macro?name=Slide1.黑龙江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437468" y="272209"/>
              <a:ext cx="1733976" cy="1641348"/>
            </a:xfrm>
            <a:custGeom>
              <a:avLst/>
              <a:gdLst>
                <a:gd name="T0" fmla="*/ 251 w 818"/>
                <a:gd name="T1" fmla="*/ 607 h 743"/>
                <a:gd name="T2" fmla="*/ 298 w 818"/>
                <a:gd name="T3" fmla="*/ 662 h 743"/>
                <a:gd name="T4" fmla="*/ 332 w 818"/>
                <a:gd name="T5" fmla="*/ 652 h 743"/>
                <a:gd name="T6" fmla="*/ 379 w 818"/>
                <a:gd name="T7" fmla="*/ 658 h 743"/>
                <a:gd name="T8" fmla="*/ 427 w 818"/>
                <a:gd name="T9" fmla="*/ 647 h 743"/>
                <a:gd name="T10" fmla="*/ 462 w 818"/>
                <a:gd name="T11" fmla="*/ 688 h 743"/>
                <a:gd name="T12" fmla="*/ 490 w 818"/>
                <a:gd name="T13" fmla="*/ 700 h 743"/>
                <a:gd name="T14" fmla="*/ 523 w 818"/>
                <a:gd name="T15" fmla="*/ 720 h 743"/>
                <a:gd name="T16" fmla="*/ 532 w 818"/>
                <a:gd name="T17" fmla="*/ 679 h 743"/>
                <a:gd name="T18" fmla="*/ 567 w 818"/>
                <a:gd name="T19" fmla="*/ 723 h 743"/>
                <a:gd name="T20" fmla="*/ 598 w 818"/>
                <a:gd name="T21" fmla="*/ 740 h 743"/>
                <a:gd name="T22" fmla="*/ 633 w 818"/>
                <a:gd name="T23" fmla="*/ 699 h 743"/>
                <a:gd name="T24" fmla="*/ 656 w 818"/>
                <a:gd name="T25" fmla="*/ 694 h 743"/>
                <a:gd name="T26" fmla="*/ 694 w 818"/>
                <a:gd name="T27" fmla="*/ 720 h 743"/>
                <a:gd name="T28" fmla="*/ 724 w 818"/>
                <a:gd name="T29" fmla="*/ 722 h 743"/>
                <a:gd name="T30" fmla="*/ 714 w 818"/>
                <a:gd name="T31" fmla="*/ 662 h 743"/>
                <a:gd name="T32" fmla="*/ 698 w 818"/>
                <a:gd name="T33" fmla="*/ 593 h 743"/>
                <a:gd name="T34" fmla="*/ 777 w 818"/>
                <a:gd name="T35" fmla="*/ 561 h 743"/>
                <a:gd name="T36" fmla="*/ 785 w 818"/>
                <a:gd name="T37" fmla="*/ 527 h 743"/>
                <a:gd name="T38" fmla="*/ 794 w 818"/>
                <a:gd name="T39" fmla="*/ 490 h 743"/>
                <a:gd name="T40" fmla="*/ 799 w 818"/>
                <a:gd name="T41" fmla="*/ 352 h 743"/>
                <a:gd name="T42" fmla="*/ 796 w 818"/>
                <a:gd name="T43" fmla="*/ 293 h 743"/>
                <a:gd name="T44" fmla="*/ 791 w 818"/>
                <a:gd name="T45" fmla="*/ 264 h 743"/>
                <a:gd name="T46" fmla="*/ 739 w 818"/>
                <a:gd name="T47" fmla="*/ 305 h 743"/>
                <a:gd name="T48" fmla="*/ 684 w 818"/>
                <a:gd name="T49" fmla="*/ 357 h 743"/>
                <a:gd name="T50" fmla="*/ 584 w 818"/>
                <a:gd name="T51" fmla="*/ 357 h 743"/>
                <a:gd name="T52" fmla="*/ 571 w 818"/>
                <a:gd name="T53" fmla="*/ 318 h 743"/>
                <a:gd name="T54" fmla="*/ 537 w 818"/>
                <a:gd name="T55" fmla="*/ 293 h 743"/>
                <a:gd name="T56" fmla="*/ 473 w 818"/>
                <a:gd name="T57" fmla="*/ 275 h 743"/>
                <a:gd name="T58" fmla="*/ 419 w 818"/>
                <a:gd name="T59" fmla="*/ 270 h 743"/>
                <a:gd name="T60" fmla="*/ 376 w 818"/>
                <a:gd name="T61" fmla="*/ 236 h 743"/>
                <a:gd name="T62" fmla="*/ 353 w 818"/>
                <a:gd name="T63" fmla="*/ 199 h 743"/>
                <a:gd name="T64" fmla="*/ 318 w 818"/>
                <a:gd name="T65" fmla="*/ 157 h 743"/>
                <a:gd name="T66" fmla="*/ 279 w 818"/>
                <a:gd name="T67" fmla="*/ 92 h 743"/>
                <a:gd name="T68" fmla="*/ 237 w 818"/>
                <a:gd name="T69" fmla="*/ 28 h 743"/>
                <a:gd name="T70" fmla="*/ 167 w 818"/>
                <a:gd name="T71" fmla="*/ 17 h 743"/>
                <a:gd name="T72" fmla="*/ 88 w 818"/>
                <a:gd name="T73" fmla="*/ 0 h 743"/>
                <a:gd name="T74" fmla="*/ 4 w 818"/>
                <a:gd name="T75" fmla="*/ 37 h 743"/>
                <a:gd name="T76" fmla="*/ 0 w 818"/>
                <a:gd name="T77" fmla="*/ 106 h 743"/>
                <a:gd name="T78" fmla="*/ 37 w 818"/>
                <a:gd name="T79" fmla="*/ 130 h 743"/>
                <a:gd name="T80" fmla="*/ 83 w 818"/>
                <a:gd name="T81" fmla="*/ 122 h 743"/>
                <a:gd name="T82" fmla="*/ 93 w 818"/>
                <a:gd name="T83" fmla="*/ 167 h 743"/>
                <a:gd name="T84" fmla="*/ 148 w 818"/>
                <a:gd name="T85" fmla="*/ 194 h 743"/>
                <a:gd name="T86" fmla="*/ 181 w 818"/>
                <a:gd name="T87" fmla="*/ 179 h 743"/>
                <a:gd name="T88" fmla="*/ 279 w 818"/>
                <a:gd name="T89" fmla="*/ 186 h 743"/>
                <a:gd name="T90" fmla="*/ 265 w 818"/>
                <a:gd name="T91" fmla="*/ 314 h 743"/>
                <a:gd name="T92" fmla="*/ 250 w 818"/>
                <a:gd name="T93" fmla="*/ 355 h 743"/>
                <a:gd name="T94" fmla="*/ 244 w 818"/>
                <a:gd name="T95" fmla="*/ 438 h 743"/>
                <a:gd name="T96" fmla="*/ 222 w 818"/>
                <a:gd name="T97" fmla="*/ 419 h 743"/>
                <a:gd name="T98" fmla="*/ 172 w 818"/>
                <a:gd name="T99" fmla="*/ 496 h 743"/>
                <a:gd name="T100" fmla="*/ 152 w 818"/>
                <a:gd name="T101" fmla="*/ 533 h 743"/>
                <a:gd name="T102" fmla="*/ 223 w 818"/>
                <a:gd name="T103" fmla="*/ 558 h 743"/>
                <a:gd name="T104" fmla="*/ 222 w 818"/>
                <a:gd name="T105" fmla="*/ 573 h 743"/>
                <a:gd name="T106" fmla="*/ 196 w 818"/>
                <a:gd name="T107" fmla="*/ 604 h 743"/>
                <a:gd name="T108" fmla="*/ 207 w 818"/>
                <a:gd name="T109" fmla="*/ 61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18" h="743">
                  <a:moveTo>
                    <a:pt x="207" y="615"/>
                  </a:moveTo>
                  <a:lnTo>
                    <a:pt x="251" y="607"/>
                  </a:lnTo>
                  <a:lnTo>
                    <a:pt x="270" y="641"/>
                  </a:lnTo>
                  <a:lnTo>
                    <a:pt x="298" y="662"/>
                  </a:lnTo>
                  <a:lnTo>
                    <a:pt x="316" y="652"/>
                  </a:lnTo>
                  <a:lnTo>
                    <a:pt x="332" y="652"/>
                  </a:lnTo>
                  <a:lnTo>
                    <a:pt x="359" y="638"/>
                  </a:lnTo>
                  <a:lnTo>
                    <a:pt x="379" y="658"/>
                  </a:lnTo>
                  <a:lnTo>
                    <a:pt x="392" y="660"/>
                  </a:lnTo>
                  <a:lnTo>
                    <a:pt x="427" y="647"/>
                  </a:lnTo>
                  <a:lnTo>
                    <a:pt x="451" y="660"/>
                  </a:lnTo>
                  <a:lnTo>
                    <a:pt x="462" y="688"/>
                  </a:lnTo>
                  <a:lnTo>
                    <a:pt x="480" y="688"/>
                  </a:lnTo>
                  <a:lnTo>
                    <a:pt x="490" y="700"/>
                  </a:lnTo>
                  <a:lnTo>
                    <a:pt x="513" y="726"/>
                  </a:lnTo>
                  <a:lnTo>
                    <a:pt x="523" y="720"/>
                  </a:lnTo>
                  <a:lnTo>
                    <a:pt x="518" y="688"/>
                  </a:lnTo>
                  <a:lnTo>
                    <a:pt x="532" y="679"/>
                  </a:lnTo>
                  <a:lnTo>
                    <a:pt x="550" y="715"/>
                  </a:lnTo>
                  <a:lnTo>
                    <a:pt x="567" y="723"/>
                  </a:lnTo>
                  <a:lnTo>
                    <a:pt x="586" y="742"/>
                  </a:lnTo>
                  <a:lnTo>
                    <a:pt x="598" y="740"/>
                  </a:lnTo>
                  <a:lnTo>
                    <a:pt x="604" y="732"/>
                  </a:lnTo>
                  <a:lnTo>
                    <a:pt x="633" y="699"/>
                  </a:lnTo>
                  <a:lnTo>
                    <a:pt x="647" y="708"/>
                  </a:lnTo>
                  <a:lnTo>
                    <a:pt x="656" y="694"/>
                  </a:lnTo>
                  <a:lnTo>
                    <a:pt x="665" y="711"/>
                  </a:lnTo>
                  <a:lnTo>
                    <a:pt x="694" y="720"/>
                  </a:lnTo>
                  <a:lnTo>
                    <a:pt x="711" y="720"/>
                  </a:lnTo>
                  <a:lnTo>
                    <a:pt x="724" y="722"/>
                  </a:lnTo>
                  <a:lnTo>
                    <a:pt x="717" y="708"/>
                  </a:lnTo>
                  <a:lnTo>
                    <a:pt x="714" y="662"/>
                  </a:lnTo>
                  <a:lnTo>
                    <a:pt x="680" y="612"/>
                  </a:lnTo>
                  <a:lnTo>
                    <a:pt x="698" y="593"/>
                  </a:lnTo>
                  <a:lnTo>
                    <a:pt x="715" y="561"/>
                  </a:lnTo>
                  <a:lnTo>
                    <a:pt x="777" y="561"/>
                  </a:lnTo>
                  <a:lnTo>
                    <a:pt x="789" y="551"/>
                  </a:lnTo>
                  <a:lnTo>
                    <a:pt x="785" y="527"/>
                  </a:lnTo>
                  <a:lnTo>
                    <a:pt x="799" y="502"/>
                  </a:lnTo>
                  <a:lnTo>
                    <a:pt x="794" y="490"/>
                  </a:lnTo>
                  <a:lnTo>
                    <a:pt x="799" y="467"/>
                  </a:lnTo>
                  <a:lnTo>
                    <a:pt x="799" y="352"/>
                  </a:lnTo>
                  <a:lnTo>
                    <a:pt x="817" y="316"/>
                  </a:lnTo>
                  <a:lnTo>
                    <a:pt x="796" y="293"/>
                  </a:lnTo>
                  <a:lnTo>
                    <a:pt x="799" y="277"/>
                  </a:lnTo>
                  <a:lnTo>
                    <a:pt x="791" y="264"/>
                  </a:lnTo>
                  <a:lnTo>
                    <a:pt x="767" y="274"/>
                  </a:lnTo>
                  <a:lnTo>
                    <a:pt x="739" y="305"/>
                  </a:lnTo>
                  <a:lnTo>
                    <a:pt x="711" y="318"/>
                  </a:lnTo>
                  <a:lnTo>
                    <a:pt x="684" y="357"/>
                  </a:lnTo>
                  <a:lnTo>
                    <a:pt x="615" y="381"/>
                  </a:lnTo>
                  <a:lnTo>
                    <a:pt x="584" y="357"/>
                  </a:lnTo>
                  <a:lnTo>
                    <a:pt x="588" y="342"/>
                  </a:lnTo>
                  <a:lnTo>
                    <a:pt x="571" y="318"/>
                  </a:lnTo>
                  <a:lnTo>
                    <a:pt x="564" y="294"/>
                  </a:lnTo>
                  <a:lnTo>
                    <a:pt x="537" y="293"/>
                  </a:lnTo>
                  <a:lnTo>
                    <a:pt x="492" y="268"/>
                  </a:lnTo>
                  <a:lnTo>
                    <a:pt x="473" y="275"/>
                  </a:lnTo>
                  <a:lnTo>
                    <a:pt x="451" y="264"/>
                  </a:lnTo>
                  <a:lnTo>
                    <a:pt x="419" y="270"/>
                  </a:lnTo>
                  <a:lnTo>
                    <a:pt x="392" y="260"/>
                  </a:lnTo>
                  <a:lnTo>
                    <a:pt x="376" y="236"/>
                  </a:lnTo>
                  <a:lnTo>
                    <a:pt x="359" y="217"/>
                  </a:lnTo>
                  <a:lnTo>
                    <a:pt x="353" y="199"/>
                  </a:lnTo>
                  <a:lnTo>
                    <a:pt x="332" y="177"/>
                  </a:lnTo>
                  <a:lnTo>
                    <a:pt x="318" y="157"/>
                  </a:lnTo>
                  <a:lnTo>
                    <a:pt x="288" y="116"/>
                  </a:lnTo>
                  <a:lnTo>
                    <a:pt x="279" y="92"/>
                  </a:lnTo>
                  <a:lnTo>
                    <a:pt x="246" y="50"/>
                  </a:lnTo>
                  <a:lnTo>
                    <a:pt x="237" y="28"/>
                  </a:lnTo>
                  <a:lnTo>
                    <a:pt x="194" y="7"/>
                  </a:lnTo>
                  <a:lnTo>
                    <a:pt x="167" y="17"/>
                  </a:lnTo>
                  <a:lnTo>
                    <a:pt x="142" y="11"/>
                  </a:lnTo>
                  <a:lnTo>
                    <a:pt x="88" y="0"/>
                  </a:lnTo>
                  <a:lnTo>
                    <a:pt x="16" y="26"/>
                  </a:lnTo>
                  <a:lnTo>
                    <a:pt x="4" y="37"/>
                  </a:lnTo>
                  <a:lnTo>
                    <a:pt x="19" y="57"/>
                  </a:lnTo>
                  <a:lnTo>
                    <a:pt x="0" y="106"/>
                  </a:lnTo>
                  <a:lnTo>
                    <a:pt x="5" y="111"/>
                  </a:lnTo>
                  <a:lnTo>
                    <a:pt x="37" y="130"/>
                  </a:lnTo>
                  <a:lnTo>
                    <a:pt x="54" y="103"/>
                  </a:lnTo>
                  <a:lnTo>
                    <a:pt x="83" y="122"/>
                  </a:lnTo>
                  <a:lnTo>
                    <a:pt x="82" y="135"/>
                  </a:lnTo>
                  <a:lnTo>
                    <a:pt x="93" y="167"/>
                  </a:lnTo>
                  <a:lnTo>
                    <a:pt x="111" y="188"/>
                  </a:lnTo>
                  <a:lnTo>
                    <a:pt x="148" y="194"/>
                  </a:lnTo>
                  <a:lnTo>
                    <a:pt x="159" y="183"/>
                  </a:lnTo>
                  <a:lnTo>
                    <a:pt x="181" y="179"/>
                  </a:lnTo>
                  <a:lnTo>
                    <a:pt x="223" y="144"/>
                  </a:lnTo>
                  <a:lnTo>
                    <a:pt x="279" y="186"/>
                  </a:lnTo>
                  <a:lnTo>
                    <a:pt x="260" y="260"/>
                  </a:lnTo>
                  <a:lnTo>
                    <a:pt x="265" y="314"/>
                  </a:lnTo>
                  <a:lnTo>
                    <a:pt x="265" y="347"/>
                  </a:lnTo>
                  <a:lnTo>
                    <a:pt x="250" y="355"/>
                  </a:lnTo>
                  <a:lnTo>
                    <a:pt x="247" y="441"/>
                  </a:lnTo>
                  <a:lnTo>
                    <a:pt x="244" y="438"/>
                  </a:lnTo>
                  <a:lnTo>
                    <a:pt x="229" y="419"/>
                  </a:lnTo>
                  <a:lnTo>
                    <a:pt x="222" y="419"/>
                  </a:lnTo>
                  <a:lnTo>
                    <a:pt x="218" y="427"/>
                  </a:lnTo>
                  <a:lnTo>
                    <a:pt x="172" y="496"/>
                  </a:lnTo>
                  <a:lnTo>
                    <a:pt x="150" y="524"/>
                  </a:lnTo>
                  <a:lnTo>
                    <a:pt x="152" y="533"/>
                  </a:lnTo>
                  <a:lnTo>
                    <a:pt x="198" y="566"/>
                  </a:lnTo>
                  <a:lnTo>
                    <a:pt x="223" y="558"/>
                  </a:lnTo>
                  <a:lnTo>
                    <a:pt x="227" y="566"/>
                  </a:lnTo>
                  <a:lnTo>
                    <a:pt x="222" y="573"/>
                  </a:lnTo>
                  <a:lnTo>
                    <a:pt x="198" y="583"/>
                  </a:lnTo>
                  <a:lnTo>
                    <a:pt x="196" y="604"/>
                  </a:lnTo>
                  <a:lnTo>
                    <a:pt x="207" y="615"/>
                  </a:lnTo>
                  <a:lnTo>
                    <a:pt x="207" y="615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" name="新疆">
              <a:hlinkClick r:id="" action="ppaction://macro?name=Slide1.新疆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08487" y="954956"/>
              <a:ext cx="3034459" cy="2558137"/>
            </a:xfrm>
            <a:custGeom>
              <a:avLst/>
              <a:gdLst>
                <a:gd name="T0" fmla="*/ 115 w 168"/>
                <a:gd name="T1" fmla="*/ 4 h 131"/>
                <a:gd name="T2" fmla="*/ 120 w 168"/>
                <a:gd name="T3" fmla="*/ 10 h 131"/>
                <a:gd name="T4" fmla="*/ 128 w 168"/>
                <a:gd name="T5" fmla="*/ 15 h 131"/>
                <a:gd name="T6" fmla="*/ 134 w 168"/>
                <a:gd name="T7" fmla="*/ 27 h 131"/>
                <a:gd name="T8" fmla="*/ 131 w 168"/>
                <a:gd name="T9" fmla="*/ 36 h 131"/>
                <a:gd name="T10" fmla="*/ 149 w 168"/>
                <a:gd name="T11" fmla="*/ 44 h 131"/>
                <a:gd name="T12" fmla="*/ 161 w 168"/>
                <a:gd name="T13" fmla="*/ 53 h 131"/>
                <a:gd name="T14" fmla="*/ 168 w 168"/>
                <a:gd name="T15" fmla="*/ 67 h 131"/>
                <a:gd name="T16" fmla="*/ 163 w 168"/>
                <a:gd name="T17" fmla="*/ 73 h 131"/>
                <a:gd name="T18" fmla="*/ 146 w 168"/>
                <a:gd name="T19" fmla="*/ 82 h 131"/>
                <a:gd name="T20" fmla="*/ 144 w 168"/>
                <a:gd name="T21" fmla="*/ 96 h 131"/>
                <a:gd name="T22" fmla="*/ 120 w 168"/>
                <a:gd name="T23" fmla="*/ 103 h 131"/>
                <a:gd name="T24" fmla="*/ 124 w 168"/>
                <a:gd name="T25" fmla="*/ 116 h 131"/>
                <a:gd name="T26" fmla="*/ 122 w 168"/>
                <a:gd name="T27" fmla="*/ 121 h 131"/>
                <a:gd name="T28" fmla="*/ 118 w 168"/>
                <a:gd name="T29" fmla="*/ 124 h 131"/>
                <a:gd name="T30" fmla="*/ 109 w 168"/>
                <a:gd name="T31" fmla="*/ 121 h 131"/>
                <a:gd name="T32" fmla="*/ 92 w 168"/>
                <a:gd name="T33" fmla="*/ 119 h 131"/>
                <a:gd name="T34" fmla="*/ 75 w 168"/>
                <a:gd name="T35" fmla="*/ 122 h 131"/>
                <a:gd name="T36" fmla="*/ 63 w 168"/>
                <a:gd name="T37" fmla="*/ 120 h 131"/>
                <a:gd name="T38" fmla="*/ 48 w 168"/>
                <a:gd name="T39" fmla="*/ 121 h 131"/>
                <a:gd name="T40" fmla="*/ 40 w 168"/>
                <a:gd name="T41" fmla="*/ 117 h 131"/>
                <a:gd name="T42" fmla="*/ 22 w 168"/>
                <a:gd name="T43" fmla="*/ 121 h 131"/>
                <a:gd name="T44" fmla="*/ 13 w 168"/>
                <a:gd name="T45" fmla="*/ 108 h 131"/>
                <a:gd name="T46" fmla="*/ 10 w 168"/>
                <a:gd name="T47" fmla="*/ 101 h 131"/>
                <a:gd name="T48" fmla="*/ 6 w 168"/>
                <a:gd name="T49" fmla="*/ 96 h 131"/>
                <a:gd name="T50" fmla="*/ 4 w 168"/>
                <a:gd name="T51" fmla="*/ 91 h 131"/>
                <a:gd name="T52" fmla="*/ 6 w 168"/>
                <a:gd name="T53" fmla="*/ 86 h 131"/>
                <a:gd name="T54" fmla="*/ 1 w 168"/>
                <a:gd name="T55" fmla="*/ 79 h 131"/>
                <a:gd name="T56" fmla="*/ 1 w 168"/>
                <a:gd name="T57" fmla="*/ 71 h 131"/>
                <a:gd name="T58" fmla="*/ 4 w 168"/>
                <a:gd name="T59" fmla="*/ 67 h 131"/>
                <a:gd name="T60" fmla="*/ 13 w 168"/>
                <a:gd name="T61" fmla="*/ 63 h 131"/>
                <a:gd name="T62" fmla="*/ 18 w 168"/>
                <a:gd name="T63" fmla="*/ 64 h 131"/>
                <a:gd name="T64" fmla="*/ 23 w 168"/>
                <a:gd name="T65" fmla="*/ 66 h 131"/>
                <a:gd name="T66" fmla="*/ 40 w 168"/>
                <a:gd name="T67" fmla="*/ 61 h 131"/>
                <a:gd name="T68" fmla="*/ 55 w 168"/>
                <a:gd name="T69" fmla="*/ 52 h 131"/>
                <a:gd name="T70" fmla="*/ 59 w 168"/>
                <a:gd name="T71" fmla="*/ 47 h 131"/>
                <a:gd name="T72" fmla="*/ 57 w 168"/>
                <a:gd name="T73" fmla="*/ 32 h 131"/>
                <a:gd name="T74" fmla="*/ 69 w 168"/>
                <a:gd name="T75" fmla="*/ 30 h 131"/>
                <a:gd name="T76" fmla="*/ 75 w 168"/>
                <a:gd name="T77" fmla="*/ 32 h 131"/>
                <a:gd name="T78" fmla="*/ 81 w 168"/>
                <a:gd name="T79" fmla="*/ 15 h 131"/>
                <a:gd name="T80" fmla="*/ 92 w 168"/>
                <a:gd name="T81" fmla="*/ 18 h 131"/>
                <a:gd name="T82" fmla="*/ 100 w 168"/>
                <a:gd name="T83" fmla="*/ 8 h 131"/>
                <a:gd name="T84" fmla="*/ 108 w 168"/>
                <a:gd name="T85" fmla="*/ 3 h 131"/>
                <a:gd name="T86" fmla="*/ 115 w 168"/>
                <a:gd name="T87" fmla="*/ 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" h="131">
                  <a:moveTo>
                    <a:pt x="115" y="1"/>
                  </a:moveTo>
                  <a:lnTo>
                    <a:pt x="116" y="1"/>
                  </a:lnTo>
                  <a:lnTo>
                    <a:pt x="115" y="4"/>
                  </a:lnTo>
                  <a:lnTo>
                    <a:pt x="117" y="6"/>
                  </a:lnTo>
                  <a:lnTo>
                    <a:pt x="117" y="7"/>
                  </a:lnTo>
                  <a:lnTo>
                    <a:pt x="120" y="10"/>
                  </a:lnTo>
                  <a:lnTo>
                    <a:pt x="121" y="13"/>
                  </a:lnTo>
                  <a:lnTo>
                    <a:pt x="126" y="13"/>
                  </a:lnTo>
                  <a:lnTo>
                    <a:pt x="128" y="15"/>
                  </a:lnTo>
                  <a:lnTo>
                    <a:pt x="129" y="15"/>
                  </a:lnTo>
                  <a:lnTo>
                    <a:pt x="131" y="20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31" y="39"/>
                  </a:lnTo>
                  <a:lnTo>
                    <a:pt x="140" y="43"/>
                  </a:lnTo>
                  <a:lnTo>
                    <a:pt x="149" y="44"/>
                  </a:lnTo>
                  <a:lnTo>
                    <a:pt x="158" y="51"/>
                  </a:lnTo>
                  <a:lnTo>
                    <a:pt x="161" y="52"/>
                  </a:lnTo>
                  <a:lnTo>
                    <a:pt x="161" y="53"/>
                  </a:lnTo>
                  <a:lnTo>
                    <a:pt x="163" y="57"/>
                  </a:lnTo>
                  <a:lnTo>
                    <a:pt x="165" y="63"/>
                  </a:lnTo>
                  <a:lnTo>
                    <a:pt x="168" y="67"/>
                  </a:lnTo>
                  <a:lnTo>
                    <a:pt x="167" y="69"/>
                  </a:lnTo>
                  <a:lnTo>
                    <a:pt x="167" y="72"/>
                  </a:lnTo>
                  <a:lnTo>
                    <a:pt x="163" y="73"/>
                  </a:lnTo>
                  <a:lnTo>
                    <a:pt x="155" y="76"/>
                  </a:lnTo>
                  <a:lnTo>
                    <a:pt x="150" y="80"/>
                  </a:lnTo>
                  <a:lnTo>
                    <a:pt x="146" y="82"/>
                  </a:lnTo>
                  <a:lnTo>
                    <a:pt x="146" y="85"/>
                  </a:lnTo>
                  <a:lnTo>
                    <a:pt x="147" y="97"/>
                  </a:lnTo>
                  <a:lnTo>
                    <a:pt x="144" y="96"/>
                  </a:lnTo>
                  <a:lnTo>
                    <a:pt x="142" y="97"/>
                  </a:lnTo>
                  <a:lnTo>
                    <a:pt x="123" y="101"/>
                  </a:lnTo>
                  <a:lnTo>
                    <a:pt x="120" y="103"/>
                  </a:lnTo>
                  <a:lnTo>
                    <a:pt x="120" y="108"/>
                  </a:lnTo>
                  <a:lnTo>
                    <a:pt x="126" y="113"/>
                  </a:lnTo>
                  <a:lnTo>
                    <a:pt x="124" y="116"/>
                  </a:lnTo>
                  <a:lnTo>
                    <a:pt x="121" y="118"/>
                  </a:lnTo>
                  <a:lnTo>
                    <a:pt x="121" y="119"/>
                  </a:lnTo>
                  <a:lnTo>
                    <a:pt x="122" y="121"/>
                  </a:lnTo>
                  <a:lnTo>
                    <a:pt x="123" y="121"/>
                  </a:lnTo>
                  <a:lnTo>
                    <a:pt x="124" y="122"/>
                  </a:lnTo>
                  <a:lnTo>
                    <a:pt x="118" y="124"/>
                  </a:lnTo>
                  <a:lnTo>
                    <a:pt x="115" y="122"/>
                  </a:lnTo>
                  <a:lnTo>
                    <a:pt x="113" y="121"/>
                  </a:lnTo>
                  <a:lnTo>
                    <a:pt x="109" y="121"/>
                  </a:lnTo>
                  <a:lnTo>
                    <a:pt x="101" y="118"/>
                  </a:lnTo>
                  <a:lnTo>
                    <a:pt x="96" y="118"/>
                  </a:lnTo>
                  <a:lnTo>
                    <a:pt x="92" y="119"/>
                  </a:lnTo>
                  <a:lnTo>
                    <a:pt x="88" y="119"/>
                  </a:lnTo>
                  <a:lnTo>
                    <a:pt x="81" y="123"/>
                  </a:lnTo>
                  <a:lnTo>
                    <a:pt x="75" y="122"/>
                  </a:lnTo>
                  <a:lnTo>
                    <a:pt x="70" y="124"/>
                  </a:lnTo>
                  <a:lnTo>
                    <a:pt x="66" y="122"/>
                  </a:lnTo>
                  <a:lnTo>
                    <a:pt x="63" y="120"/>
                  </a:lnTo>
                  <a:lnTo>
                    <a:pt x="56" y="119"/>
                  </a:lnTo>
                  <a:lnTo>
                    <a:pt x="51" y="122"/>
                  </a:lnTo>
                  <a:lnTo>
                    <a:pt x="48" y="121"/>
                  </a:lnTo>
                  <a:lnTo>
                    <a:pt x="46" y="120"/>
                  </a:lnTo>
                  <a:lnTo>
                    <a:pt x="40" y="120"/>
                  </a:lnTo>
                  <a:lnTo>
                    <a:pt x="40" y="117"/>
                  </a:lnTo>
                  <a:lnTo>
                    <a:pt x="32" y="131"/>
                  </a:lnTo>
                  <a:lnTo>
                    <a:pt x="25" y="125"/>
                  </a:lnTo>
                  <a:lnTo>
                    <a:pt x="22" y="121"/>
                  </a:lnTo>
                  <a:lnTo>
                    <a:pt x="23" y="114"/>
                  </a:lnTo>
                  <a:lnTo>
                    <a:pt x="20" y="113"/>
                  </a:lnTo>
                  <a:lnTo>
                    <a:pt x="13" y="108"/>
                  </a:lnTo>
                  <a:lnTo>
                    <a:pt x="11" y="108"/>
                  </a:lnTo>
                  <a:lnTo>
                    <a:pt x="9" y="105"/>
                  </a:lnTo>
                  <a:lnTo>
                    <a:pt x="10" y="101"/>
                  </a:lnTo>
                  <a:lnTo>
                    <a:pt x="10" y="100"/>
                  </a:lnTo>
                  <a:lnTo>
                    <a:pt x="7" y="98"/>
                  </a:lnTo>
                  <a:lnTo>
                    <a:pt x="6" y="96"/>
                  </a:lnTo>
                  <a:lnTo>
                    <a:pt x="1" y="93"/>
                  </a:lnTo>
                  <a:lnTo>
                    <a:pt x="1" y="92"/>
                  </a:lnTo>
                  <a:lnTo>
                    <a:pt x="4" y="91"/>
                  </a:lnTo>
                  <a:lnTo>
                    <a:pt x="5" y="92"/>
                  </a:lnTo>
                  <a:lnTo>
                    <a:pt x="7" y="91"/>
                  </a:lnTo>
                  <a:lnTo>
                    <a:pt x="6" y="86"/>
                  </a:lnTo>
                  <a:lnTo>
                    <a:pt x="7" y="81"/>
                  </a:lnTo>
                  <a:lnTo>
                    <a:pt x="3" y="78"/>
                  </a:lnTo>
                  <a:lnTo>
                    <a:pt x="1" y="79"/>
                  </a:lnTo>
                  <a:lnTo>
                    <a:pt x="0" y="76"/>
                  </a:lnTo>
                  <a:lnTo>
                    <a:pt x="1" y="74"/>
                  </a:lnTo>
                  <a:lnTo>
                    <a:pt x="1" y="71"/>
                  </a:lnTo>
                  <a:lnTo>
                    <a:pt x="3" y="69"/>
                  </a:lnTo>
                  <a:lnTo>
                    <a:pt x="4" y="68"/>
                  </a:lnTo>
                  <a:lnTo>
                    <a:pt x="4" y="67"/>
                  </a:lnTo>
                  <a:lnTo>
                    <a:pt x="7" y="65"/>
                  </a:lnTo>
                  <a:lnTo>
                    <a:pt x="10" y="64"/>
                  </a:lnTo>
                  <a:lnTo>
                    <a:pt x="13" y="63"/>
                  </a:lnTo>
                  <a:lnTo>
                    <a:pt x="16" y="64"/>
                  </a:lnTo>
                  <a:lnTo>
                    <a:pt x="17" y="63"/>
                  </a:lnTo>
                  <a:lnTo>
                    <a:pt x="18" y="64"/>
                  </a:lnTo>
                  <a:lnTo>
                    <a:pt x="18" y="66"/>
                  </a:lnTo>
                  <a:lnTo>
                    <a:pt x="20" y="67"/>
                  </a:lnTo>
                  <a:lnTo>
                    <a:pt x="23" y="66"/>
                  </a:lnTo>
                  <a:lnTo>
                    <a:pt x="27" y="62"/>
                  </a:lnTo>
                  <a:lnTo>
                    <a:pt x="36" y="64"/>
                  </a:lnTo>
                  <a:lnTo>
                    <a:pt x="40" y="61"/>
                  </a:lnTo>
                  <a:lnTo>
                    <a:pt x="53" y="58"/>
                  </a:lnTo>
                  <a:lnTo>
                    <a:pt x="54" y="56"/>
                  </a:lnTo>
                  <a:lnTo>
                    <a:pt x="55" y="52"/>
                  </a:lnTo>
                  <a:lnTo>
                    <a:pt x="58" y="49"/>
                  </a:lnTo>
                  <a:lnTo>
                    <a:pt x="59" y="49"/>
                  </a:lnTo>
                  <a:lnTo>
                    <a:pt x="59" y="47"/>
                  </a:lnTo>
                  <a:lnTo>
                    <a:pt x="59" y="36"/>
                  </a:lnTo>
                  <a:lnTo>
                    <a:pt x="60" y="34"/>
                  </a:lnTo>
                  <a:lnTo>
                    <a:pt x="57" y="32"/>
                  </a:lnTo>
                  <a:lnTo>
                    <a:pt x="56" y="31"/>
                  </a:lnTo>
                  <a:lnTo>
                    <a:pt x="60" y="30"/>
                  </a:lnTo>
                  <a:lnTo>
                    <a:pt x="69" y="30"/>
                  </a:lnTo>
                  <a:lnTo>
                    <a:pt x="71" y="31"/>
                  </a:lnTo>
                  <a:lnTo>
                    <a:pt x="74" y="32"/>
                  </a:lnTo>
                  <a:lnTo>
                    <a:pt x="75" y="32"/>
                  </a:lnTo>
                  <a:lnTo>
                    <a:pt x="76" y="31"/>
                  </a:lnTo>
                  <a:lnTo>
                    <a:pt x="75" y="29"/>
                  </a:lnTo>
                  <a:lnTo>
                    <a:pt x="81" y="15"/>
                  </a:lnTo>
                  <a:lnTo>
                    <a:pt x="82" y="15"/>
                  </a:lnTo>
                  <a:lnTo>
                    <a:pt x="89" y="18"/>
                  </a:lnTo>
                  <a:lnTo>
                    <a:pt x="92" y="18"/>
                  </a:lnTo>
                  <a:lnTo>
                    <a:pt x="93" y="19"/>
                  </a:lnTo>
                  <a:lnTo>
                    <a:pt x="99" y="17"/>
                  </a:lnTo>
                  <a:lnTo>
                    <a:pt x="100" y="8"/>
                  </a:lnTo>
                  <a:lnTo>
                    <a:pt x="103" y="6"/>
                  </a:lnTo>
                  <a:lnTo>
                    <a:pt x="106" y="6"/>
                  </a:lnTo>
                  <a:lnTo>
                    <a:pt x="108" y="3"/>
                  </a:lnTo>
                  <a:lnTo>
                    <a:pt x="109" y="1"/>
                  </a:lnTo>
                  <a:lnTo>
                    <a:pt x="111" y="0"/>
                  </a:lnTo>
                  <a:lnTo>
                    <a:pt x="115" y="1"/>
                  </a:lnTo>
                  <a:lnTo>
                    <a:pt x="115" y="1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" name="重庆">
              <a:hlinkClick r:id="" action="ppaction://macro?name=Slide1.重庆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598256" y="4313382"/>
              <a:ext cx="729058" cy="720864"/>
            </a:xfrm>
            <a:custGeom>
              <a:avLst/>
              <a:gdLst>
                <a:gd name="T0" fmla="*/ 7 w 40"/>
                <a:gd name="T1" fmla="*/ 30 h 37"/>
                <a:gd name="T2" fmla="*/ 7 w 40"/>
                <a:gd name="T3" fmla="*/ 30 h 37"/>
                <a:gd name="T4" fmla="*/ 5 w 40"/>
                <a:gd name="T5" fmla="*/ 29 h 37"/>
                <a:gd name="T6" fmla="*/ 3 w 40"/>
                <a:gd name="T7" fmla="*/ 28 h 37"/>
                <a:gd name="T8" fmla="*/ 2 w 40"/>
                <a:gd name="T9" fmla="*/ 26 h 37"/>
                <a:gd name="T10" fmla="*/ 0 w 40"/>
                <a:gd name="T11" fmla="*/ 25 h 37"/>
                <a:gd name="T12" fmla="*/ 1 w 40"/>
                <a:gd name="T13" fmla="*/ 24 h 37"/>
                <a:gd name="T14" fmla="*/ 3 w 40"/>
                <a:gd name="T15" fmla="*/ 22 h 37"/>
                <a:gd name="T16" fmla="*/ 3 w 40"/>
                <a:gd name="T17" fmla="*/ 17 h 37"/>
                <a:gd name="T18" fmla="*/ 4 w 40"/>
                <a:gd name="T19" fmla="*/ 17 h 37"/>
                <a:gd name="T20" fmla="*/ 6 w 40"/>
                <a:gd name="T21" fmla="*/ 16 h 37"/>
                <a:gd name="T22" fmla="*/ 8 w 40"/>
                <a:gd name="T23" fmla="*/ 18 h 37"/>
                <a:gd name="T24" fmla="*/ 10 w 40"/>
                <a:gd name="T25" fmla="*/ 17 h 37"/>
                <a:gd name="T26" fmla="*/ 12 w 40"/>
                <a:gd name="T27" fmla="*/ 19 h 37"/>
                <a:gd name="T28" fmla="*/ 15 w 40"/>
                <a:gd name="T29" fmla="*/ 19 h 37"/>
                <a:gd name="T30" fmla="*/ 15 w 40"/>
                <a:gd name="T31" fmla="*/ 18 h 37"/>
                <a:gd name="T32" fmla="*/ 18 w 40"/>
                <a:gd name="T33" fmla="*/ 16 h 37"/>
                <a:gd name="T34" fmla="*/ 19 w 40"/>
                <a:gd name="T35" fmla="*/ 13 h 37"/>
                <a:gd name="T36" fmla="*/ 21 w 40"/>
                <a:gd name="T37" fmla="*/ 12 h 37"/>
                <a:gd name="T38" fmla="*/ 23 w 40"/>
                <a:gd name="T39" fmla="*/ 11 h 37"/>
                <a:gd name="T40" fmla="*/ 24 w 40"/>
                <a:gd name="T41" fmla="*/ 9 h 37"/>
                <a:gd name="T42" fmla="*/ 25 w 40"/>
                <a:gd name="T43" fmla="*/ 7 h 37"/>
                <a:gd name="T44" fmla="*/ 26 w 40"/>
                <a:gd name="T45" fmla="*/ 5 h 37"/>
                <a:gd name="T46" fmla="*/ 26 w 40"/>
                <a:gd name="T47" fmla="*/ 2 h 37"/>
                <a:gd name="T48" fmla="*/ 25 w 40"/>
                <a:gd name="T49" fmla="*/ 0 h 37"/>
                <a:gd name="T50" fmla="*/ 31 w 40"/>
                <a:gd name="T51" fmla="*/ 2 h 37"/>
                <a:gd name="T52" fmla="*/ 32 w 40"/>
                <a:gd name="T53" fmla="*/ 3 h 37"/>
                <a:gd name="T54" fmla="*/ 35 w 40"/>
                <a:gd name="T55" fmla="*/ 3 h 37"/>
                <a:gd name="T56" fmla="*/ 37 w 40"/>
                <a:gd name="T57" fmla="*/ 3 h 37"/>
                <a:gd name="T58" fmla="*/ 39 w 40"/>
                <a:gd name="T59" fmla="*/ 5 h 37"/>
                <a:gd name="T60" fmla="*/ 40 w 40"/>
                <a:gd name="T61" fmla="*/ 10 h 37"/>
                <a:gd name="T62" fmla="*/ 39 w 40"/>
                <a:gd name="T63" fmla="*/ 12 h 37"/>
                <a:gd name="T64" fmla="*/ 38 w 40"/>
                <a:gd name="T65" fmla="*/ 12 h 37"/>
                <a:gd name="T66" fmla="*/ 34 w 40"/>
                <a:gd name="T67" fmla="*/ 14 h 37"/>
                <a:gd name="T68" fmla="*/ 28 w 40"/>
                <a:gd name="T69" fmla="*/ 15 h 37"/>
                <a:gd name="T70" fmla="*/ 26 w 40"/>
                <a:gd name="T71" fmla="*/ 17 h 37"/>
                <a:gd name="T72" fmla="*/ 28 w 40"/>
                <a:gd name="T73" fmla="*/ 19 h 37"/>
                <a:gd name="T74" fmla="*/ 28 w 40"/>
                <a:gd name="T75" fmla="*/ 22 h 37"/>
                <a:gd name="T76" fmla="*/ 29 w 40"/>
                <a:gd name="T77" fmla="*/ 23 h 37"/>
                <a:gd name="T78" fmla="*/ 34 w 40"/>
                <a:gd name="T79" fmla="*/ 28 h 37"/>
                <a:gd name="T80" fmla="*/ 34 w 40"/>
                <a:gd name="T81" fmla="*/ 35 h 37"/>
                <a:gd name="T82" fmla="*/ 31 w 40"/>
                <a:gd name="T83" fmla="*/ 37 h 37"/>
                <a:gd name="T84" fmla="*/ 29 w 40"/>
                <a:gd name="T85" fmla="*/ 34 h 37"/>
                <a:gd name="T86" fmla="*/ 26 w 40"/>
                <a:gd name="T87" fmla="*/ 31 h 37"/>
                <a:gd name="T88" fmla="*/ 26 w 40"/>
                <a:gd name="T89" fmla="*/ 29 h 37"/>
                <a:gd name="T90" fmla="*/ 24 w 40"/>
                <a:gd name="T91" fmla="*/ 29 h 37"/>
                <a:gd name="T92" fmla="*/ 22 w 40"/>
                <a:gd name="T93" fmla="*/ 30 h 37"/>
                <a:gd name="T94" fmla="*/ 19 w 40"/>
                <a:gd name="T95" fmla="*/ 28 h 37"/>
                <a:gd name="T96" fmla="*/ 17 w 40"/>
                <a:gd name="T97" fmla="*/ 32 h 37"/>
                <a:gd name="T98" fmla="*/ 15 w 40"/>
                <a:gd name="T99" fmla="*/ 32 h 37"/>
                <a:gd name="T100" fmla="*/ 13 w 40"/>
                <a:gd name="T101" fmla="*/ 35 h 37"/>
                <a:gd name="T102" fmla="*/ 11 w 40"/>
                <a:gd name="T103" fmla="*/ 34 h 37"/>
                <a:gd name="T104" fmla="*/ 9 w 40"/>
                <a:gd name="T105" fmla="*/ 35 h 37"/>
                <a:gd name="T106" fmla="*/ 6 w 40"/>
                <a:gd name="T107" fmla="*/ 33 h 37"/>
                <a:gd name="T108" fmla="*/ 7 w 40"/>
                <a:gd name="T109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" h="37">
                  <a:moveTo>
                    <a:pt x="7" y="30"/>
                  </a:moveTo>
                  <a:lnTo>
                    <a:pt x="7" y="30"/>
                  </a:lnTo>
                  <a:lnTo>
                    <a:pt x="5" y="29"/>
                  </a:lnTo>
                  <a:lnTo>
                    <a:pt x="3" y="28"/>
                  </a:lnTo>
                  <a:lnTo>
                    <a:pt x="2" y="26"/>
                  </a:lnTo>
                  <a:lnTo>
                    <a:pt x="0" y="25"/>
                  </a:lnTo>
                  <a:lnTo>
                    <a:pt x="1" y="24"/>
                  </a:lnTo>
                  <a:lnTo>
                    <a:pt x="3" y="22"/>
                  </a:lnTo>
                  <a:lnTo>
                    <a:pt x="3" y="17"/>
                  </a:lnTo>
                  <a:lnTo>
                    <a:pt x="4" y="17"/>
                  </a:lnTo>
                  <a:lnTo>
                    <a:pt x="6" y="16"/>
                  </a:lnTo>
                  <a:lnTo>
                    <a:pt x="8" y="18"/>
                  </a:lnTo>
                  <a:lnTo>
                    <a:pt x="10" y="17"/>
                  </a:lnTo>
                  <a:lnTo>
                    <a:pt x="12" y="19"/>
                  </a:lnTo>
                  <a:lnTo>
                    <a:pt x="15" y="19"/>
                  </a:lnTo>
                  <a:lnTo>
                    <a:pt x="15" y="18"/>
                  </a:lnTo>
                  <a:lnTo>
                    <a:pt x="18" y="16"/>
                  </a:lnTo>
                  <a:lnTo>
                    <a:pt x="19" y="13"/>
                  </a:lnTo>
                  <a:lnTo>
                    <a:pt x="21" y="12"/>
                  </a:lnTo>
                  <a:lnTo>
                    <a:pt x="23" y="11"/>
                  </a:lnTo>
                  <a:lnTo>
                    <a:pt x="24" y="9"/>
                  </a:lnTo>
                  <a:lnTo>
                    <a:pt x="25" y="7"/>
                  </a:lnTo>
                  <a:lnTo>
                    <a:pt x="26" y="5"/>
                  </a:lnTo>
                  <a:lnTo>
                    <a:pt x="26" y="2"/>
                  </a:lnTo>
                  <a:lnTo>
                    <a:pt x="25" y="0"/>
                  </a:lnTo>
                  <a:lnTo>
                    <a:pt x="31" y="2"/>
                  </a:lnTo>
                  <a:lnTo>
                    <a:pt x="32" y="3"/>
                  </a:lnTo>
                  <a:lnTo>
                    <a:pt x="35" y="3"/>
                  </a:lnTo>
                  <a:lnTo>
                    <a:pt x="37" y="3"/>
                  </a:lnTo>
                  <a:lnTo>
                    <a:pt x="39" y="5"/>
                  </a:lnTo>
                  <a:lnTo>
                    <a:pt x="40" y="10"/>
                  </a:lnTo>
                  <a:lnTo>
                    <a:pt x="39" y="12"/>
                  </a:lnTo>
                  <a:lnTo>
                    <a:pt x="38" y="12"/>
                  </a:lnTo>
                  <a:lnTo>
                    <a:pt x="34" y="14"/>
                  </a:lnTo>
                  <a:lnTo>
                    <a:pt x="28" y="15"/>
                  </a:lnTo>
                  <a:lnTo>
                    <a:pt x="26" y="17"/>
                  </a:lnTo>
                  <a:lnTo>
                    <a:pt x="28" y="19"/>
                  </a:lnTo>
                  <a:lnTo>
                    <a:pt x="28" y="22"/>
                  </a:lnTo>
                  <a:lnTo>
                    <a:pt x="29" y="23"/>
                  </a:lnTo>
                  <a:lnTo>
                    <a:pt x="34" y="28"/>
                  </a:lnTo>
                  <a:lnTo>
                    <a:pt x="34" y="35"/>
                  </a:lnTo>
                  <a:lnTo>
                    <a:pt x="31" y="37"/>
                  </a:lnTo>
                  <a:lnTo>
                    <a:pt x="29" y="34"/>
                  </a:lnTo>
                  <a:lnTo>
                    <a:pt x="26" y="31"/>
                  </a:lnTo>
                  <a:lnTo>
                    <a:pt x="26" y="29"/>
                  </a:lnTo>
                  <a:lnTo>
                    <a:pt x="24" y="29"/>
                  </a:lnTo>
                  <a:lnTo>
                    <a:pt x="22" y="30"/>
                  </a:lnTo>
                  <a:lnTo>
                    <a:pt x="19" y="28"/>
                  </a:lnTo>
                  <a:lnTo>
                    <a:pt x="17" y="32"/>
                  </a:lnTo>
                  <a:lnTo>
                    <a:pt x="15" y="32"/>
                  </a:lnTo>
                  <a:lnTo>
                    <a:pt x="13" y="35"/>
                  </a:lnTo>
                  <a:lnTo>
                    <a:pt x="11" y="34"/>
                  </a:lnTo>
                  <a:lnTo>
                    <a:pt x="9" y="35"/>
                  </a:lnTo>
                  <a:lnTo>
                    <a:pt x="6" y="33"/>
                  </a:lnTo>
                  <a:lnTo>
                    <a:pt x="7" y="30"/>
                  </a:lnTo>
                  <a:close/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3846456" y="4171091"/>
            <a:ext cx="387817" cy="387817"/>
            <a:chOff x="6847114" y="2111829"/>
            <a:chExt cx="685800" cy="685800"/>
          </a:xfrm>
        </p:grpSpPr>
        <p:sp>
          <p:nvSpPr>
            <p:cNvPr id="50" name="泪滴形 49"/>
            <p:cNvSpPr/>
            <p:nvPr/>
          </p:nvSpPr>
          <p:spPr>
            <a:xfrm rot="8100000">
              <a:off x="6847114" y="2111829"/>
              <a:ext cx="685800" cy="685800"/>
            </a:xfrm>
            <a:prstGeom prst="teardrop">
              <a:avLst>
                <a:gd name="adj" fmla="val 129182"/>
              </a:avLst>
            </a:prstGeom>
            <a:solidFill>
              <a:srgbClr val="C0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7034273" y="2298988"/>
              <a:ext cx="311481" cy="31148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10">
                <a:solidFill>
                  <a:srgbClr val="405665"/>
                </a:solidFill>
                <a:latin typeface="DIN-BoldItalic" pitchFamily="50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4145971" y="5137977"/>
            <a:ext cx="387817" cy="387817"/>
            <a:chOff x="6847114" y="2111829"/>
            <a:chExt cx="685800" cy="685800"/>
          </a:xfrm>
        </p:grpSpPr>
        <p:sp>
          <p:nvSpPr>
            <p:cNvPr id="53" name="泪滴形 52"/>
            <p:cNvSpPr/>
            <p:nvPr/>
          </p:nvSpPr>
          <p:spPr>
            <a:xfrm rot="8100000">
              <a:off x="6847114" y="2111829"/>
              <a:ext cx="685800" cy="685800"/>
            </a:xfrm>
            <a:prstGeom prst="teardrop">
              <a:avLst>
                <a:gd name="adj" fmla="val 129182"/>
              </a:avLst>
            </a:prstGeom>
            <a:solidFill>
              <a:srgbClr val="C0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7034273" y="2298988"/>
              <a:ext cx="311481" cy="31148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10">
                <a:solidFill>
                  <a:srgbClr val="405665"/>
                </a:solidFill>
                <a:latin typeface="DIN-BoldItalic" pitchFamily="50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2982505" y="4309491"/>
            <a:ext cx="387817" cy="387817"/>
            <a:chOff x="6847114" y="2111829"/>
            <a:chExt cx="685800" cy="685800"/>
          </a:xfrm>
        </p:grpSpPr>
        <p:sp>
          <p:nvSpPr>
            <p:cNvPr id="56" name="泪滴形 55"/>
            <p:cNvSpPr/>
            <p:nvPr/>
          </p:nvSpPr>
          <p:spPr>
            <a:xfrm rot="8100000">
              <a:off x="6847114" y="2111829"/>
              <a:ext cx="685800" cy="685800"/>
            </a:xfrm>
            <a:prstGeom prst="teardrop">
              <a:avLst>
                <a:gd name="adj" fmla="val 129182"/>
              </a:avLst>
            </a:prstGeom>
            <a:solidFill>
              <a:srgbClr val="C0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7034273" y="2298988"/>
              <a:ext cx="311481" cy="31148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10">
                <a:solidFill>
                  <a:srgbClr val="405665"/>
                </a:solidFill>
                <a:latin typeface="DIN-BoldItalic" pitchFamily="50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4683073" y="4090771"/>
            <a:ext cx="387817" cy="387817"/>
            <a:chOff x="6847114" y="2111829"/>
            <a:chExt cx="685800" cy="685800"/>
          </a:xfrm>
        </p:grpSpPr>
        <p:sp>
          <p:nvSpPr>
            <p:cNvPr id="59" name="泪滴形 58"/>
            <p:cNvSpPr/>
            <p:nvPr/>
          </p:nvSpPr>
          <p:spPr>
            <a:xfrm rot="8100000">
              <a:off x="6847114" y="2111829"/>
              <a:ext cx="685800" cy="685800"/>
            </a:xfrm>
            <a:prstGeom prst="teardrop">
              <a:avLst>
                <a:gd name="adj" fmla="val 129182"/>
              </a:avLst>
            </a:prstGeom>
            <a:solidFill>
              <a:srgbClr val="C0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7034273" y="2298988"/>
              <a:ext cx="311481" cy="31148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10">
                <a:solidFill>
                  <a:srgbClr val="405665"/>
                </a:solidFill>
                <a:latin typeface="DIN-BoldItalic" pitchFamily="50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821966" y="1794097"/>
            <a:ext cx="3112973" cy="1912650"/>
            <a:chOff x="7172739" y="2452033"/>
            <a:chExt cx="2952328" cy="1813948"/>
          </a:xfrm>
        </p:grpSpPr>
        <p:sp>
          <p:nvSpPr>
            <p:cNvPr id="62" name="圆角矩形 61"/>
            <p:cNvSpPr/>
            <p:nvPr/>
          </p:nvSpPr>
          <p:spPr>
            <a:xfrm>
              <a:off x="7172739" y="2452033"/>
              <a:ext cx="2808312" cy="463580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圆角矩形 62"/>
            <p:cNvSpPr/>
            <p:nvPr/>
          </p:nvSpPr>
          <p:spPr>
            <a:xfrm>
              <a:off x="7172739" y="3068961"/>
              <a:ext cx="2952328" cy="1197020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4" name="组合 63"/>
            <p:cNvGrpSpPr/>
            <p:nvPr/>
          </p:nvGrpSpPr>
          <p:grpSpPr>
            <a:xfrm rot="16200000">
              <a:off x="7406286" y="2898091"/>
              <a:ext cx="527587" cy="130584"/>
              <a:chOff x="5856449" y="4311193"/>
              <a:chExt cx="527587" cy="130584"/>
            </a:xfrm>
          </p:grpSpPr>
          <p:sp>
            <p:nvSpPr>
              <p:cNvPr id="70" name="椭圆 69"/>
              <p:cNvSpPr/>
              <p:nvPr/>
            </p:nvSpPr>
            <p:spPr>
              <a:xfrm>
                <a:off x="5856449" y="4311193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6253452" y="4311193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圆角矩形 71"/>
              <p:cNvSpPr/>
              <p:nvPr/>
            </p:nvSpPr>
            <p:spPr>
              <a:xfrm rot="16200000">
                <a:off x="6118113" y="4220859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圆角矩形 72"/>
              <p:cNvSpPr/>
              <p:nvPr/>
            </p:nvSpPr>
            <p:spPr>
              <a:xfrm rot="16200000">
                <a:off x="6118113" y="41708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5" name="组合 64"/>
            <p:cNvGrpSpPr/>
            <p:nvPr/>
          </p:nvGrpSpPr>
          <p:grpSpPr>
            <a:xfrm rot="16200000">
              <a:off x="9278493" y="2898091"/>
              <a:ext cx="527587" cy="130585"/>
              <a:chOff x="5856449" y="3383509"/>
              <a:chExt cx="527587" cy="130585"/>
            </a:xfrm>
          </p:grpSpPr>
          <p:sp>
            <p:nvSpPr>
              <p:cNvPr id="66" name="椭圆 65"/>
              <p:cNvSpPr/>
              <p:nvPr/>
            </p:nvSpPr>
            <p:spPr>
              <a:xfrm>
                <a:off x="5856449" y="3383509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6253452" y="3383510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圆角矩形 67"/>
              <p:cNvSpPr/>
              <p:nvPr/>
            </p:nvSpPr>
            <p:spPr>
              <a:xfrm rot="16200000">
                <a:off x="6118113" y="329317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圆角矩形 68"/>
              <p:cNvSpPr/>
              <p:nvPr/>
            </p:nvSpPr>
            <p:spPr>
              <a:xfrm rot="16200000">
                <a:off x="6118113" y="324313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74" name="TextBox 499"/>
          <p:cNvSpPr txBox="1"/>
          <p:nvPr/>
        </p:nvSpPr>
        <p:spPr>
          <a:xfrm>
            <a:off x="6636326" y="1870274"/>
            <a:ext cx="15696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5973817" y="2629285"/>
            <a:ext cx="2809268" cy="978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请在此输入详细的文字介绍信息，表达图表的含义。请在此输入详细的文字介绍信息。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9086791" y="1794097"/>
            <a:ext cx="3112973" cy="1912650"/>
            <a:chOff x="7172739" y="2452033"/>
            <a:chExt cx="2952328" cy="1813948"/>
          </a:xfrm>
        </p:grpSpPr>
        <p:sp>
          <p:nvSpPr>
            <p:cNvPr id="77" name="圆角矩形 76"/>
            <p:cNvSpPr/>
            <p:nvPr/>
          </p:nvSpPr>
          <p:spPr>
            <a:xfrm>
              <a:off x="7172739" y="2452033"/>
              <a:ext cx="2808312" cy="463580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圆角矩形 77"/>
            <p:cNvSpPr/>
            <p:nvPr/>
          </p:nvSpPr>
          <p:spPr>
            <a:xfrm>
              <a:off x="7172739" y="3068961"/>
              <a:ext cx="2952328" cy="1197020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9" name="组合 78"/>
            <p:cNvGrpSpPr/>
            <p:nvPr/>
          </p:nvGrpSpPr>
          <p:grpSpPr>
            <a:xfrm rot="16200000">
              <a:off x="7406286" y="2898091"/>
              <a:ext cx="527587" cy="130584"/>
              <a:chOff x="5856449" y="4311193"/>
              <a:chExt cx="527587" cy="130584"/>
            </a:xfrm>
          </p:grpSpPr>
          <p:sp>
            <p:nvSpPr>
              <p:cNvPr id="85" name="椭圆 84"/>
              <p:cNvSpPr/>
              <p:nvPr/>
            </p:nvSpPr>
            <p:spPr>
              <a:xfrm>
                <a:off x="5856449" y="4311193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>
                <a:off x="6253452" y="4311193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圆角矩形 86"/>
              <p:cNvSpPr/>
              <p:nvPr/>
            </p:nvSpPr>
            <p:spPr>
              <a:xfrm rot="16200000">
                <a:off x="6118113" y="4220859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8" name="圆角矩形 87"/>
              <p:cNvSpPr/>
              <p:nvPr/>
            </p:nvSpPr>
            <p:spPr>
              <a:xfrm rot="16200000">
                <a:off x="6118113" y="41708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0" name="组合 79"/>
            <p:cNvGrpSpPr/>
            <p:nvPr/>
          </p:nvGrpSpPr>
          <p:grpSpPr>
            <a:xfrm rot="16200000">
              <a:off x="9278493" y="2898091"/>
              <a:ext cx="527587" cy="130585"/>
              <a:chOff x="5856449" y="3383509"/>
              <a:chExt cx="527587" cy="130585"/>
            </a:xfrm>
          </p:grpSpPr>
          <p:sp>
            <p:nvSpPr>
              <p:cNvPr id="81" name="椭圆 80"/>
              <p:cNvSpPr/>
              <p:nvPr/>
            </p:nvSpPr>
            <p:spPr>
              <a:xfrm>
                <a:off x="5856449" y="3383509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/>
              <p:nvPr/>
            </p:nvSpPr>
            <p:spPr>
              <a:xfrm>
                <a:off x="6253452" y="3383510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圆角矩形 82"/>
              <p:cNvSpPr/>
              <p:nvPr/>
            </p:nvSpPr>
            <p:spPr>
              <a:xfrm rot="16200000">
                <a:off x="6118113" y="329317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4" name="圆角矩形 83"/>
              <p:cNvSpPr/>
              <p:nvPr/>
            </p:nvSpPr>
            <p:spPr>
              <a:xfrm rot="16200000">
                <a:off x="6118113" y="324313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89" name="TextBox 499"/>
          <p:cNvSpPr txBox="1"/>
          <p:nvPr/>
        </p:nvSpPr>
        <p:spPr>
          <a:xfrm>
            <a:off x="9855536" y="1870274"/>
            <a:ext cx="15696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9238642" y="2629285"/>
            <a:ext cx="2809268" cy="978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请在此输入详细的文字介绍信息，表达图表的含义。请在此输入详细的文字介绍信息。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1" name="组合 90"/>
          <p:cNvGrpSpPr/>
          <p:nvPr/>
        </p:nvGrpSpPr>
        <p:grpSpPr>
          <a:xfrm>
            <a:off x="5821966" y="4133312"/>
            <a:ext cx="3112973" cy="1912650"/>
            <a:chOff x="7172739" y="2452033"/>
            <a:chExt cx="2952328" cy="1813948"/>
          </a:xfrm>
        </p:grpSpPr>
        <p:sp>
          <p:nvSpPr>
            <p:cNvPr id="92" name="圆角矩形 91"/>
            <p:cNvSpPr/>
            <p:nvPr/>
          </p:nvSpPr>
          <p:spPr>
            <a:xfrm>
              <a:off x="7172739" y="2452033"/>
              <a:ext cx="2808312" cy="463580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圆角矩形 92"/>
            <p:cNvSpPr/>
            <p:nvPr/>
          </p:nvSpPr>
          <p:spPr>
            <a:xfrm>
              <a:off x="7172739" y="3068961"/>
              <a:ext cx="2952328" cy="1197020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4" name="组合 93"/>
            <p:cNvGrpSpPr/>
            <p:nvPr/>
          </p:nvGrpSpPr>
          <p:grpSpPr>
            <a:xfrm rot="16200000">
              <a:off x="7406286" y="2898091"/>
              <a:ext cx="527587" cy="130584"/>
              <a:chOff x="5856449" y="4311193"/>
              <a:chExt cx="527587" cy="130584"/>
            </a:xfrm>
          </p:grpSpPr>
          <p:sp>
            <p:nvSpPr>
              <p:cNvPr id="100" name="椭圆 99"/>
              <p:cNvSpPr/>
              <p:nvPr/>
            </p:nvSpPr>
            <p:spPr>
              <a:xfrm>
                <a:off x="5856449" y="4311193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6253452" y="4311193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圆角矩形 101"/>
              <p:cNvSpPr/>
              <p:nvPr/>
            </p:nvSpPr>
            <p:spPr>
              <a:xfrm rot="16200000">
                <a:off x="6118113" y="4220859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圆角矩形 102"/>
              <p:cNvSpPr/>
              <p:nvPr/>
            </p:nvSpPr>
            <p:spPr>
              <a:xfrm rot="16200000">
                <a:off x="6118113" y="41708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95" name="组合 94"/>
            <p:cNvGrpSpPr/>
            <p:nvPr/>
          </p:nvGrpSpPr>
          <p:grpSpPr>
            <a:xfrm rot="16200000">
              <a:off x="9278493" y="2898091"/>
              <a:ext cx="527587" cy="130585"/>
              <a:chOff x="5856449" y="3383509"/>
              <a:chExt cx="527587" cy="130585"/>
            </a:xfrm>
          </p:grpSpPr>
          <p:sp>
            <p:nvSpPr>
              <p:cNvPr id="96" name="椭圆 95"/>
              <p:cNvSpPr/>
              <p:nvPr/>
            </p:nvSpPr>
            <p:spPr>
              <a:xfrm>
                <a:off x="5856449" y="3383509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/>
              <p:nvPr/>
            </p:nvSpPr>
            <p:spPr>
              <a:xfrm>
                <a:off x="6253452" y="3383510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圆角矩形 97"/>
              <p:cNvSpPr/>
              <p:nvPr/>
            </p:nvSpPr>
            <p:spPr>
              <a:xfrm rot="16200000">
                <a:off x="6118113" y="329317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9" name="圆角矩形 98"/>
              <p:cNvSpPr/>
              <p:nvPr/>
            </p:nvSpPr>
            <p:spPr>
              <a:xfrm rot="16200000">
                <a:off x="6118113" y="324313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04" name="TextBox 499"/>
          <p:cNvSpPr txBox="1"/>
          <p:nvPr/>
        </p:nvSpPr>
        <p:spPr>
          <a:xfrm>
            <a:off x="6636326" y="4209489"/>
            <a:ext cx="15696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5973817" y="4968501"/>
            <a:ext cx="2809268" cy="978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请在此输入详细的文字介绍信息，表达图表的含义。请在此输入详细的文字介绍信息。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9086791" y="4133312"/>
            <a:ext cx="3112973" cy="1912650"/>
            <a:chOff x="7172739" y="2452033"/>
            <a:chExt cx="2952328" cy="1813948"/>
          </a:xfrm>
        </p:grpSpPr>
        <p:sp>
          <p:nvSpPr>
            <p:cNvPr id="107" name="圆角矩形 106"/>
            <p:cNvSpPr/>
            <p:nvPr/>
          </p:nvSpPr>
          <p:spPr>
            <a:xfrm>
              <a:off x="7172739" y="2452033"/>
              <a:ext cx="2808312" cy="463580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圆角矩形 107"/>
            <p:cNvSpPr/>
            <p:nvPr/>
          </p:nvSpPr>
          <p:spPr>
            <a:xfrm>
              <a:off x="7172739" y="3068961"/>
              <a:ext cx="2952328" cy="1197020"/>
            </a:xfrm>
            <a:prstGeom prst="roundRect">
              <a:avLst>
                <a:gd name="adj" fmla="val 11271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9" name="组合 108"/>
            <p:cNvGrpSpPr/>
            <p:nvPr/>
          </p:nvGrpSpPr>
          <p:grpSpPr>
            <a:xfrm rot="16200000">
              <a:off x="7406286" y="2898091"/>
              <a:ext cx="527587" cy="130584"/>
              <a:chOff x="5856449" y="4311193"/>
              <a:chExt cx="527587" cy="130584"/>
            </a:xfrm>
          </p:grpSpPr>
          <p:sp>
            <p:nvSpPr>
              <p:cNvPr id="115" name="椭圆 114"/>
              <p:cNvSpPr/>
              <p:nvPr/>
            </p:nvSpPr>
            <p:spPr>
              <a:xfrm>
                <a:off x="5856449" y="4311193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/>
              <p:nvPr/>
            </p:nvSpPr>
            <p:spPr>
              <a:xfrm>
                <a:off x="6253452" y="4311193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圆角矩形 116"/>
              <p:cNvSpPr/>
              <p:nvPr/>
            </p:nvSpPr>
            <p:spPr>
              <a:xfrm rot="16200000">
                <a:off x="6118113" y="4220859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8" name="圆角矩形 117"/>
              <p:cNvSpPr/>
              <p:nvPr/>
            </p:nvSpPr>
            <p:spPr>
              <a:xfrm rot="16200000">
                <a:off x="6118113" y="41708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 rot="16200000">
              <a:off x="9278493" y="2898091"/>
              <a:ext cx="527587" cy="130585"/>
              <a:chOff x="5856449" y="3383509"/>
              <a:chExt cx="527587" cy="130585"/>
            </a:xfrm>
          </p:grpSpPr>
          <p:sp>
            <p:nvSpPr>
              <p:cNvPr id="111" name="椭圆 110"/>
              <p:cNvSpPr/>
              <p:nvPr/>
            </p:nvSpPr>
            <p:spPr>
              <a:xfrm>
                <a:off x="5856449" y="3383509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/>
              <p:nvPr/>
            </p:nvSpPr>
            <p:spPr>
              <a:xfrm>
                <a:off x="6253452" y="3383510"/>
                <a:ext cx="130584" cy="130584"/>
              </a:xfrm>
              <a:prstGeom prst="ellipse">
                <a:avLst/>
              </a:prstGeom>
              <a:gradFill flip="none" rotWithShape="1">
                <a:gsLst>
                  <a:gs pos="59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圆角矩形 112"/>
              <p:cNvSpPr/>
              <p:nvPr/>
            </p:nvSpPr>
            <p:spPr>
              <a:xfrm rot="16200000">
                <a:off x="6118113" y="329317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4" name="圆角矩形 113"/>
              <p:cNvSpPr/>
              <p:nvPr/>
            </p:nvSpPr>
            <p:spPr>
              <a:xfrm rot="16200000">
                <a:off x="6118113" y="324313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19" name="TextBox 499"/>
          <p:cNvSpPr txBox="1"/>
          <p:nvPr/>
        </p:nvSpPr>
        <p:spPr>
          <a:xfrm>
            <a:off x="9901151" y="4209489"/>
            <a:ext cx="15696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9238642" y="4968501"/>
            <a:ext cx="2809268" cy="978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请在此输入详细的文字介绍信息，表达图表的含义。请在此输入详细的文字介绍信息。</a:t>
            </a:r>
            <a:endParaRPr lang="zh-CN" altLang="en-US" sz="1475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3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50"/>
                            </p:stCondLst>
                            <p:childTnLst>
                              <p:par>
                                <p:cTn id="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5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3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00"/>
                            </p:stCondLst>
                            <p:childTnLst>
                              <p:par>
                                <p:cTn id="5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600"/>
                            </p:stCondLst>
                            <p:childTnLst>
                              <p:par>
                                <p:cTn id="6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3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9" dur="3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650"/>
                            </p:stCondLst>
                            <p:childTnLst>
                              <p:par>
                                <p:cTn id="7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150"/>
                            </p:stCondLst>
                            <p:childTnLst>
                              <p:par>
                                <p:cTn id="7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3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4" dur="3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200"/>
                            </p:stCondLst>
                            <p:childTnLst>
                              <p:par>
                                <p:cTn id="8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5" grpId="0"/>
      <p:bldP spid="89" grpId="0"/>
      <p:bldP spid="90" grpId="0"/>
      <p:bldP spid="104" grpId="0"/>
      <p:bldP spid="105" grpId="0"/>
      <p:bldP spid="119" grpId="0"/>
      <p:bldP spid="1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圆角矩形 36"/>
          <p:cNvSpPr/>
          <p:nvPr/>
        </p:nvSpPr>
        <p:spPr>
          <a:xfrm>
            <a:off x="1266396" y="1490392"/>
            <a:ext cx="10250032" cy="4424224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6476315" y="529787"/>
            <a:ext cx="1471584" cy="1471584"/>
            <a:chOff x="1677608" y="2996952"/>
            <a:chExt cx="1395643" cy="1395643"/>
          </a:xfrm>
        </p:grpSpPr>
        <p:sp>
          <p:nvSpPr>
            <p:cNvPr id="27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944185" y="503353"/>
            <a:ext cx="1471584" cy="1471584"/>
            <a:chOff x="1677608" y="2996952"/>
            <a:chExt cx="1395643" cy="1395643"/>
          </a:xfrm>
        </p:grpSpPr>
        <p:sp>
          <p:nvSpPr>
            <p:cNvPr id="30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 flipH="1">
            <a:off x="5518261" y="906862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64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</a:t>
            </a:r>
            <a:endParaRPr lang="id-ID" sz="464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 flipH="1">
            <a:off x="7065771" y="906862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64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言</a:t>
            </a:r>
            <a:endParaRPr lang="id-ID" sz="464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7"/>
          <p:cNvSpPr>
            <a:spLocks noChangeArrowheads="1"/>
          </p:cNvSpPr>
          <p:nvPr/>
        </p:nvSpPr>
        <p:spPr bwMode="auto">
          <a:xfrm>
            <a:off x="2025658" y="2422013"/>
            <a:ext cx="8745662" cy="28229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光阴如梭，一年的工作转瞬又将成为历史；</a:t>
            </a:r>
            <a:endParaRPr lang="en-US" altLang="zh-CN" sz="147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85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年即将过去，</a:t>
            </a:r>
            <a:r>
              <a:rPr lang="en-US" altLang="zh-CN" sz="1685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年即将来临。新的一年意味着新的起点新的机遇新的挑战和决心，再接再厉，更上一层楼”，一定努力打开一个工作新局面。</a:t>
            </a:r>
            <a:endParaRPr lang="en-US" altLang="zh-CN" sz="147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685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年，更好地完成工作，扬长避短，现总结如下：自</a:t>
            </a:r>
            <a:r>
              <a:rPr lang="en-US" altLang="zh-CN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年工作以来，我认真完成工作，努力学习，积极思考，个人能力逐步提高。伴随着公司的发展，我所工作的</a:t>
            </a:r>
            <a:r>
              <a:rPr lang="en-US" altLang="zh-CN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作为公司的一个设计部门尤为重要。</a:t>
            </a:r>
            <a:endParaRPr lang="en-US" altLang="zh-CN" sz="147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，我在实际工作中，时时严格要求自己，做到谨小慎微。此外，火车跑的快还靠车头带，由于刚参加工作不久，无论从业务能力，还是从思想上都存在许多的不足。在这些方面我都得到了公司领导、部门领导的正确引导。</a:t>
            </a:r>
            <a:endParaRPr lang="zh-CN" altLang="en-US" sz="147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2" grpId="0"/>
      <p:bldP spid="33" grpId="0"/>
      <p:bldP spid="4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27" name="矩形 26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KSO_Shape"/>
          <p:cNvSpPr/>
          <p:nvPr/>
        </p:nvSpPr>
        <p:spPr bwMode="auto">
          <a:xfrm>
            <a:off x="344087" y="209030"/>
            <a:ext cx="350442" cy="34693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 rot="18900000">
            <a:off x="4655709" y="2873227"/>
            <a:ext cx="1575997" cy="3829572"/>
          </a:xfrm>
          <a:custGeom>
            <a:avLst/>
            <a:gdLst>
              <a:gd name="connsiteX0" fmla="*/ 1274246 w 1494668"/>
              <a:gd name="connsiteY0" fmla="*/ 218661 h 3631947"/>
              <a:gd name="connsiteX1" fmla="*/ 1274247 w 1494668"/>
              <a:gd name="connsiteY1" fmla="*/ 1274247 h 3631947"/>
              <a:gd name="connsiteX2" fmla="*/ 1270300 w 1494668"/>
              <a:gd name="connsiteY2" fmla="*/ 1277816 h 3631947"/>
              <a:gd name="connsiteX3" fmla="*/ 1270781 w 1494668"/>
              <a:gd name="connsiteY3" fmla="*/ 1277817 h 3631947"/>
              <a:gd name="connsiteX4" fmla="*/ 1045113 w 1494668"/>
              <a:gd name="connsiteY4" fmla="*/ 1836233 h 3631947"/>
              <a:gd name="connsiteX5" fmla="*/ 1258976 w 1494668"/>
              <a:gd name="connsiteY5" fmla="*/ 2340781 h 3631947"/>
              <a:gd name="connsiteX6" fmla="*/ 1257320 w 1494668"/>
              <a:gd name="connsiteY6" fmla="*/ 2340806 h 3631947"/>
              <a:gd name="connsiteX7" fmla="*/ 1276007 w 1494668"/>
              <a:gd name="connsiteY7" fmla="*/ 2357701 h 3631947"/>
              <a:gd name="connsiteX8" fmla="*/ 1276007 w 1494668"/>
              <a:gd name="connsiteY8" fmla="*/ 3413286 h 3631947"/>
              <a:gd name="connsiteX9" fmla="*/ 220422 w 1494668"/>
              <a:gd name="connsiteY9" fmla="*/ 3413286 h 3631947"/>
              <a:gd name="connsiteX10" fmla="*/ 220422 w 1494668"/>
              <a:gd name="connsiteY10" fmla="*/ 2357701 h 3631947"/>
              <a:gd name="connsiteX11" fmla="*/ 233526 w 1494668"/>
              <a:gd name="connsiteY11" fmla="*/ 2345854 h 3631947"/>
              <a:gd name="connsiteX12" fmla="*/ 274458 w 1494668"/>
              <a:gd name="connsiteY12" fmla="*/ 2299977 h 3631947"/>
              <a:gd name="connsiteX13" fmla="*/ 444405 w 1494668"/>
              <a:gd name="connsiteY13" fmla="*/ 1814435 h 3631947"/>
              <a:gd name="connsiteX14" fmla="*/ 217078 w 1494668"/>
              <a:gd name="connsiteY14" fmla="*/ 1274059 h 3631947"/>
              <a:gd name="connsiteX15" fmla="*/ 218496 w 1494668"/>
              <a:gd name="connsiteY15" fmla="*/ 1274064 h 3631947"/>
              <a:gd name="connsiteX16" fmla="*/ 167412 w 1494668"/>
              <a:gd name="connsiteY16" fmla="*/ 1217561 h 3631947"/>
              <a:gd name="connsiteX17" fmla="*/ 218661 w 1494668"/>
              <a:gd name="connsiteY17" fmla="*/ 218661 h 3631947"/>
              <a:gd name="connsiteX18" fmla="*/ 1274246 w 1494668"/>
              <a:gd name="connsiteY18" fmla="*/ 218661 h 363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494668" h="3631947">
                <a:moveTo>
                  <a:pt x="1274246" y="218661"/>
                </a:moveTo>
                <a:cubicBezTo>
                  <a:pt x="1565796" y="510135"/>
                  <a:pt x="1565796" y="982774"/>
                  <a:pt x="1274247" y="1274247"/>
                </a:cubicBezTo>
                <a:lnTo>
                  <a:pt x="1270300" y="1277816"/>
                </a:lnTo>
                <a:lnTo>
                  <a:pt x="1270781" y="1277817"/>
                </a:lnTo>
                <a:cubicBezTo>
                  <a:pt x="1121214" y="1424487"/>
                  <a:pt x="1039454" y="1626827"/>
                  <a:pt x="1045113" y="1836233"/>
                </a:cubicBezTo>
                <a:cubicBezTo>
                  <a:pt x="1050186" y="2025394"/>
                  <a:pt x="1126580" y="2205587"/>
                  <a:pt x="1258976" y="2340781"/>
                </a:cubicBezTo>
                <a:lnTo>
                  <a:pt x="1257320" y="2340806"/>
                </a:lnTo>
                <a:lnTo>
                  <a:pt x="1276007" y="2357701"/>
                </a:lnTo>
                <a:cubicBezTo>
                  <a:pt x="1567556" y="2649174"/>
                  <a:pt x="1567556" y="3121813"/>
                  <a:pt x="1276007" y="3413286"/>
                </a:cubicBezTo>
                <a:cubicBezTo>
                  <a:pt x="984534" y="3704835"/>
                  <a:pt x="511895" y="3704835"/>
                  <a:pt x="220422" y="3413286"/>
                </a:cubicBezTo>
                <a:cubicBezTo>
                  <a:pt x="-71127" y="3121813"/>
                  <a:pt x="-71127" y="2649174"/>
                  <a:pt x="220422" y="2357701"/>
                </a:cubicBezTo>
                <a:lnTo>
                  <a:pt x="233526" y="2345854"/>
                </a:lnTo>
                <a:lnTo>
                  <a:pt x="274458" y="2299977"/>
                </a:lnTo>
                <a:cubicBezTo>
                  <a:pt x="384902" y="2163160"/>
                  <a:pt x="445429" y="1991790"/>
                  <a:pt x="444405" y="1814435"/>
                </a:cubicBezTo>
                <a:cubicBezTo>
                  <a:pt x="443283" y="1611293"/>
                  <a:pt x="361474" y="1416920"/>
                  <a:pt x="217078" y="1274059"/>
                </a:cubicBezTo>
                <a:lnTo>
                  <a:pt x="218496" y="1274064"/>
                </a:lnTo>
                <a:lnTo>
                  <a:pt x="167412" y="1217561"/>
                </a:lnTo>
                <a:cubicBezTo>
                  <a:pt x="-71749" y="924401"/>
                  <a:pt x="-54666" y="491918"/>
                  <a:pt x="218661" y="218661"/>
                </a:cubicBezTo>
                <a:cubicBezTo>
                  <a:pt x="510134" y="-72888"/>
                  <a:pt x="982773" y="-72888"/>
                  <a:pt x="1274246" y="218661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3375">
              <a:solidFill>
                <a:prstClr val="white"/>
              </a:solidFill>
              <a:latin typeface="DIN-BoldItalic" pitchFamily="50" charset="0"/>
            </a:endParaRPr>
          </a:p>
        </p:txBody>
      </p:sp>
      <p:sp>
        <p:nvSpPr>
          <p:cNvPr id="10" name="Oval 90"/>
          <p:cNvSpPr/>
          <p:nvPr/>
        </p:nvSpPr>
        <p:spPr>
          <a:xfrm>
            <a:off x="4096437" y="3432323"/>
            <a:ext cx="1101519" cy="110149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latin typeface="DIN-BoldItalic" pitchFamily="50" charset="0"/>
            </a:endParaRPr>
          </a:p>
        </p:txBody>
      </p:sp>
      <p:sp>
        <p:nvSpPr>
          <p:cNvPr id="11" name="Oval 91"/>
          <p:cNvSpPr/>
          <p:nvPr/>
        </p:nvSpPr>
        <p:spPr>
          <a:xfrm>
            <a:off x="4183164" y="3519049"/>
            <a:ext cx="928065" cy="928039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2" name="Oval 94"/>
          <p:cNvSpPr/>
          <p:nvPr/>
        </p:nvSpPr>
        <p:spPr>
          <a:xfrm>
            <a:off x="5684161" y="5029784"/>
            <a:ext cx="1101519" cy="110149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latin typeface="DIN-BoldItalic" pitchFamily="50" charset="0"/>
            </a:endParaRPr>
          </a:p>
        </p:txBody>
      </p:sp>
      <p:sp>
        <p:nvSpPr>
          <p:cNvPr id="13" name="Oval 95"/>
          <p:cNvSpPr/>
          <p:nvPr/>
        </p:nvSpPr>
        <p:spPr>
          <a:xfrm>
            <a:off x="5770888" y="5116510"/>
            <a:ext cx="928065" cy="928039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4" name="任意多边形 13"/>
          <p:cNvSpPr/>
          <p:nvPr/>
        </p:nvSpPr>
        <p:spPr>
          <a:xfrm rot="18900000">
            <a:off x="6359062" y="2774940"/>
            <a:ext cx="1575997" cy="3829571"/>
          </a:xfrm>
          <a:custGeom>
            <a:avLst/>
            <a:gdLst>
              <a:gd name="connsiteX0" fmla="*/ 1274246 w 1494668"/>
              <a:gd name="connsiteY0" fmla="*/ 218661 h 3631946"/>
              <a:gd name="connsiteX1" fmla="*/ 1274246 w 1494668"/>
              <a:gd name="connsiteY1" fmla="*/ 1274246 h 3631946"/>
              <a:gd name="connsiteX2" fmla="*/ 1270299 w 1494668"/>
              <a:gd name="connsiteY2" fmla="*/ 1277815 h 3631946"/>
              <a:gd name="connsiteX3" fmla="*/ 1270781 w 1494668"/>
              <a:gd name="connsiteY3" fmla="*/ 1277817 h 3631946"/>
              <a:gd name="connsiteX4" fmla="*/ 1045113 w 1494668"/>
              <a:gd name="connsiteY4" fmla="*/ 1836232 h 3631946"/>
              <a:gd name="connsiteX5" fmla="*/ 1258976 w 1494668"/>
              <a:gd name="connsiteY5" fmla="*/ 2340781 h 3631946"/>
              <a:gd name="connsiteX6" fmla="*/ 1257320 w 1494668"/>
              <a:gd name="connsiteY6" fmla="*/ 2340806 h 3631946"/>
              <a:gd name="connsiteX7" fmla="*/ 1276007 w 1494668"/>
              <a:gd name="connsiteY7" fmla="*/ 2357700 h 3631946"/>
              <a:gd name="connsiteX8" fmla="*/ 1276007 w 1494668"/>
              <a:gd name="connsiteY8" fmla="*/ 3413285 h 3631946"/>
              <a:gd name="connsiteX9" fmla="*/ 220422 w 1494668"/>
              <a:gd name="connsiteY9" fmla="*/ 3413285 h 3631946"/>
              <a:gd name="connsiteX10" fmla="*/ 220422 w 1494668"/>
              <a:gd name="connsiteY10" fmla="*/ 2357700 h 3631946"/>
              <a:gd name="connsiteX11" fmla="*/ 233525 w 1494668"/>
              <a:gd name="connsiteY11" fmla="*/ 2345853 h 3631946"/>
              <a:gd name="connsiteX12" fmla="*/ 274458 w 1494668"/>
              <a:gd name="connsiteY12" fmla="*/ 2299977 h 3631946"/>
              <a:gd name="connsiteX13" fmla="*/ 444405 w 1494668"/>
              <a:gd name="connsiteY13" fmla="*/ 1814435 h 3631946"/>
              <a:gd name="connsiteX14" fmla="*/ 217078 w 1494668"/>
              <a:gd name="connsiteY14" fmla="*/ 1274058 h 3631946"/>
              <a:gd name="connsiteX15" fmla="*/ 218496 w 1494668"/>
              <a:gd name="connsiteY15" fmla="*/ 1274064 h 3631946"/>
              <a:gd name="connsiteX16" fmla="*/ 167412 w 1494668"/>
              <a:gd name="connsiteY16" fmla="*/ 1217560 h 3631946"/>
              <a:gd name="connsiteX17" fmla="*/ 218661 w 1494668"/>
              <a:gd name="connsiteY17" fmla="*/ 218661 h 3631946"/>
              <a:gd name="connsiteX18" fmla="*/ 1274246 w 1494668"/>
              <a:gd name="connsiteY18" fmla="*/ 218661 h 3631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494668" h="3631946">
                <a:moveTo>
                  <a:pt x="1274246" y="218661"/>
                </a:moveTo>
                <a:cubicBezTo>
                  <a:pt x="1565796" y="510134"/>
                  <a:pt x="1565795" y="982773"/>
                  <a:pt x="1274246" y="1274246"/>
                </a:cubicBezTo>
                <a:lnTo>
                  <a:pt x="1270299" y="1277815"/>
                </a:lnTo>
                <a:lnTo>
                  <a:pt x="1270781" y="1277817"/>
                </a:lnTo>
                <a:cubicBezTo>
                  <a:pt x="1121214" y="1424486"/>
                  <a:pt x="1039454" y="1626826"/>
                  <a:pt x="1045113" y="1836232"/>
                </a:cubicBezTo>
                <a:cubicBezTo>
                  <a:pt x="1050186" y="2025394"/>
                  <a:pt x="1126580" y="2205586"/>
                  <a:pt x="1258976" y="2340781"/>
                </a:cubicBezTo>
                <a:lnTo>
                  <a:pt x="1257320" y="2340806"/>
                </a:lnTo>
                <a:lnTo>
                  <a:pt x="1276007" y="2357700"/>
                </a:lnTo>
                <a:cubicBezTo>
                  <a:pt x="1567556" y="2649173"/>
                  <a:pt x="1567556" y="3121812"/>
                  <a:pt x="1276007" y="3413285"/>
                </a:cubicBezTo>
                <a:cubicBezTo>
                  <a:pt x="984534" y="3704834"/>
                  <a:pt x="511895" y="3704834"/>
                  <a:pt x="220422" y="3413285"/>
                </a:cubicBezTo>
                <a:cubicBezTo>
                  <a:pt x="-71127" y="3121812"/>
                  <a:pt x="-71128" y="2649173"/>
                  <a:pt x="220422" y="2357700"/>
                </a:cubicBezTo>
                <a:lnTo>
                  <a:pt x="233525" y="2345853"/>
                </a:lnTo>
                <a:lnTo>
                  <a:pt x="274458" y="2299977"/>
                </a:lnTo>
                <a:cubicBezTo>
                  <a:pt x="384902" y="2163160"/>
                  <a:pt x="445429" y="1991789"/>
                  <a:pt x="444405" y="1814435"/>
                </a:cubicBezTo>
                <a:cubicBezTo>
                  <a:pt x="443282" y="1611293"/>
                  <a:pt x="361474" y="1416919"/>
                  <a:pt x="217078" y="1274058"/>
                </a:cubicBezTo>
                <a:lnTo>
                  <a:pt x="218496" y="1274064"/>
                </a:lnTo>
                <a:lnTo>
                  <a:pt x="167412" y="1217560"/>
                </a:lnTo>
                <a:cubicBezTo>
                  <a:pt x="-71749" y="924401"/>
                  <a:pt x="-54666" y="491917"/>
                  <a:pt x="218661" y="218661"/>
                </a:cubicBezTo>
                <a:cubicBezTo>
                  <a:pt x="510134" y="-72888"/>
                  <a:pt x="982773" y="-72888"/>
                  <a:pt x="1274246" y="218661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3375">
              <a:solidFill>
                <a:prstClr val="white"/>
              </a:solidFill>
              <a:latin typeface="DIN-BoldItalic" pitchFamily="50" charset="0"/>
            </a:endParaRPr>
          </a:p>
        </p:txBody>
      </p:sp>
      <p:sp>
        <p:nvSpPr>
          <p:cNvPr id="15" name="Oval 82"/>
          <p:cNvSpPr/>
          <p:nvPr/>
        </p:nvSpPr>
        <p:spPr>
          <a:xfrm>
            <a:off x="5814845" y="3345595"/>
            <a:ext cx="1101519" cy="110149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latin typeface="DIN-BoldItalic" pitchFamily="50" charset="0"/>
            </a:endParaRPr>
          </a:p>
        </p:txBody>
      </p:sp>
      <p:sp>
        <p:nvSpPr>
          <p:cNvPr id="16" name="Oval 83"/>
          <p:cNvSpPr/>
          <p:nvPr/>
        </p:nvSpPr>
        <p:spPr>
          <a:xfrm>
            <a:off x="5911383" y="3442132"/>
            <a:ext cx="908442" cy="908419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7" name="Oval 86"/>
          <p:cNvSpPr/>
          <p:nvPr/>
        </p:nvSpPr>
        <p:spPr>
          <a:xfrm>
            <a:off x="7402568" y="4943056"/>
            <a:ext cx="1101519" cy="110149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latin typeface="DIN-BoldItalic" pitchFamily="50" charset="0"/>
            </a:endParaRPr>
          </a:p>
        </p:txBody>
      </p:sp>
      <p:sp>
        <p:nvSpPr>
          <p:cNvPr id="18" name="Oval 87"/>
          <p:cNvSpPr/>
          <p:nvPr/>
        </p:nvSpPr>
        <p:spPr>
          <a:xfrm>
            <a:off x="7459342" y="4999831"/>
            <a:ext cx="987970" cy="987943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9" name="任意多边形 18"/>
          <p:cNvSpPr/>
          <p:nvPr/>
        </p:nvSpPr>
        <p:spPr>
          <a:xfrm rot="18900000">
            <a:off x="6472309" y="1107134"/>
            <a:ext cx="1575997" cy="3829572"/>
          </a:xfrm>
          <a:custGeom>
            <a:avLst/>
            <a:gdLst>
              <a:gd name="connsiteX0" fmla="*/ 1274247 w 1494668"/>
              <a:gd name="connsiteY0" fmla="*/ 218662 h 3631947"/>
              <a:gd name="connsiteX1" fmla="*/ 1274247 w 1494668"/>
              <a:gd name="connsiteY1" fmla="*/ 1274247 h 3631947"/>
              <a:gd name="connsiteX2" fmla="*/ 1270300 w 1494668"/>
              <a:gd name="connsiteY2" fmla="*/ 1277816 h 3631947"/>
              <a:gd name="connsiteX3" fmla="*/ 1270781 w 1494668"/>
              <a:gd name="connsiteY3" fmla="*/ 1277817 h 3631947"/>
              <a:gd name="connsiteX4" fmla="*/ 1045113 w 1494668"/>
              <a:gd name="connsiteY4" fmla="*/ 1836233 h 3631947"/>
              <a:gd name="connsiteX5" fmla="*/ 1258976 w 1494668"/>
              <a:gd name="connsiteY5" fmla="*/ 2340781 h 3631947"/>
              <a:gd name="connsiteX6" fmla="*/ 1257320 w 1494668"/>
              <a:gd name="connsiteY6" fmla="*/ 2340806 h 3631947"/>
              <a:gd name="connsiteX7" fmla="*/ 1276007 w 1494668"/>
              <a:gd name="connsiteY7" fmla="*/ 2357701 h 3631947"/>
              <a:gd name="connsiteX8" fmla="*/ 1276007 w 1494668"/>
              <a:gd name="connsiteY8" fmla="*/ 3413286 h 3631947"/>
              <a:gd name="connsiteX9" fmla="*/ 220422 w 1494668"/>
              <a:gd name="connsiteY9" fmla="*/ 3413286 h 3631947"/>
              <a:gd name="connsiteX10" fmla="*/ 220422 w 1494668"/>
              <a:gd name="connsiteY10" fmla="*/ 2357701 h 3631947"/>
              <a:gd name="connsiteX11" fmla="*/ 233526 w 1494668"/>
              <a:gd name="connsiteY11" fmla="*/ 2345854 h 3631947"/>
              <a:gd name="connsiteX12" fmla="*/ 274458 w 1494668"/>
              <a:gd name="connsiteY12" fmla="*/ 2299978 h 3631947"/>
              <a:gd name="connsiteX13" fmla="*/ 444405 w 1494668"/>
              <a:gd name="connsiteY13" fmla="*/ 1814435 h 3631947"/>
              <a:gd name="connsiteX14" fmla="*/ 217078 w 1494668"/>
              <a:gd name="connsiteY14" fmla="*/ 1274059 h 3631947"/>
              <a:gd name="connsiteX15" fmla="*/ 218496 w 1494668"/>
              <a:gd name="connsiteY15" fmla="*/ 1274064 h 3631947"/>
              <a:gd name="connsiteX16" fmla="*/ 167412 w 1494668"/>
              <a:gd name="connsiteY16" fmla="*/ 1217561 h 3631947"/>
              <a:gd name="connsiteX17" fmla="*/ 218661 w 1494668"/>
              <a:gd name="connsiteY17" fmla="*/ 218662 h 3631947"/>
              <a:gd name="connsiteX18" fmla="*/ 1274247 w 1494668"/>
              <a:gd name="connsiteY18" fmla="*/ 218662 h 363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494668" h="3631947">
                <a:moveTo>
                  <a:pt x="1274247" y="218662"/>
                </a:moveTo>
                <a:cubicBezTo>
                  <a:pt x="1565796" y="510135"/>
                  <a:pt x="1565796" y="982774"/>
                  <a:pt x="1274247" y="1274247"/>
                </a:cubicBezTo>
                <a:lnTo>
                  <a:pt x="1270300" y="1277816"/>
                </a:lnTo>
                <a:lnTo>
                  <a:pt x="1270781" y="1277817"/>
                </a:lnTo>
                <a:cubicBezTo>
                  <a:pt x="1121214" y="1424487"/>
                  <a:pt x="1039454" y="1626827"/>
                  <a:pt x="1045113" y="1836233"/>
                </a:cubicBezTo>
                <a:cubicBezTo>
                  <a:pt x="1050186" y="2025394"/>
                  <a:pt x="1126580" y="2205587"/>
                  <a:pt x="1258976" y="2340781"/>
                </a:cubicBezTo>
                <a:lnTo>
                  <a:pt x="1257320" y="2340806"/>
                </a:lnTo>
                <a:lnTo>
                  <a:pt x="1276007" y="2357701"/>
                </a:lnTo>
                <a:cubicBezTo>
                  <a:pt x="1567556" y="2649174"/>
                  <a:pt x="1567556" y="3121813"/>
                  <a:pt x="1276007" y="3413286"/>
                </a:cubicBezTo>
                <a:cubicBezTo>
                  <a:pt x="984534" y="3704835"/>
                  <a:pt x="511895" y="3704835"/>
                  <a:pt x="220422" y="3413286"/>
                </a:cubicBezTo>
                <a:cubicBezTo>
                  <a:pt x="-71127" y="3121813"/>
                  <a:pt x="-71127" y="2649174"/>
                  <a:pt x="220422" y="2357701"/>
                </a:cubicBezTo>
                <a:lnTo>
                  <a:pt x="233526" y="2345854"/>
                </a:lnTo>
                <a:lnTo>
                  <a:pt x="274458" y="2299978"/>
                </a:lnTo>
                <a:cubicBezTo>
                  <a:pt x="384902" y="2163160"/>
                  <a:pt x="445429" y="1991790"/>
                  <a:pt x="444405" y="1814435"/>
                </a:cubicBezTo>
                <a:cubicBezTo>
                  <a:pt x="443283" y="1611293"/>
                  <a:pt x="361474" y="1416920"/>
                  <a:pt x="217078" y="1274059"/>
                </a:cubicBezTo>
                <a:lnTo>
                  <a:pt x="218496" y="1274064"/>
                </a:lnTo>
                <a:lnTo>
                  <a:pt x="167412" y="1217561"/>
                </a:lnTo>
                <a:cubicBezTo>
                  <a:pt x="-71749" y="924402"/>
                  <a:pt x="-54666" y="491918"/>
                  <a:pt x="218661" y="218662"/>
                </a:cubicBezTo>
                <a:cubicBezTo>
                  <a:pt x="510134" y="-72888"/>
                  <a:pt x="982773" y="-72888"/>
                  <a:pt x="1274247" y="21866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3375">
              <a:solidFill>
                <a:prstClr val="white"/>
              </a:solidFill>
              <a:latin typeface="DIN-BoldItalic" pitchFamily="50" charset="0"/>
            </a:endParaRPr>
          </a:p>
        </p:txBody>
      </p:sp>
      <p:sp>
        <p:nvSpPr>
          <p:cNvPr id="20" name="Oval 74"/>
          <p:cNvSpPr/>
          <p:nvPr/>
        </p:nvSpPr>
        <p:spPr>
          <a:xfrm>
            <a:off x="5916098" y="1651597"/>
            <a:ext cx="1101519" cy="110149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latin typeface="DIN-BoldItalic" pitchFamily="50" charset="0"/>
            </a:endParaRPr>
          </a:p>
        </p:txBody>
      </p:sp>
      <p:sp>
        <p:nvSpPr>
          <p:cNvPr id="21" name="Oval 75"/>
          <p:cNvSpPr/>
          <p:nvPr/>
        </p:nvSpPr>
        <p:spPr>
          <a:xfrm>
            <a:off x="6022448" y="1757945"/>
            <a:ext cx="888819" cy="88879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22" name="Oval 78"/>
          <p:cNvSpPr/>
          <p:nvPr/>
        </p:nvSpPr>
        <p:spPr>
          <a:xfrm>
            <a:off x="7513631" y="3249057"/>
            <a:ext cx="1101519" cy="110149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latin typeface="DIN-BoldItalic" pitchFamily="50" charset="0"/>
            </a:endParaRPr>
          </a:p>
        </p:txBody>
      </p:sp>
      <p:sp>
        <p:nvSpPr>
          <p:cNvPr id="23" name="Oval 79"/>
          <p:cNvSpPr/>
          <p:nvPr/>
        </p:nvSpPr>
        <p:spPr>
          <a:xfrm>
            <a:off x="7627124" y="3362548"/>
            <a:ext cx="874534" cy="874511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375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24" name="Freeform 210"/>
          <p:cNvSpPr>
            <a:spLocks noEditPoints="1"/>
          </p:cNvSpPr>
          <p:nvPr/>
        </p:nvSpPr>
        <p:spPr bwMode="auto">
          <a:xfrm>
            <a:off x="4411600" y="3851097"/>
            <a:ext cx="471192" cy="251300"/>
          </a:xfrm>
          <a:custGeom>
            <a:avLst/>
            <a:gdLst>
              <a:gd name="T0" fmla="*/ 37 w 51"/>
              <a:gd name="T1" fmla="*/ 27 h 27"/>
              <a:gd name="T2" fmla="*/ 28 w 51"/>
              <a:gd name="T3" fmla="*/ 24 h 27"/>
              <a:gd name="T4" fmla="*/ 22 w 51"/>
              <a:gd name="T5" fmla="*/ 24 h 27"/>
              <a:gd name="T6" fmla="*/ 13 w 51"/>
              <a:gd name="T7" fmla="*/ 27 h 27"/>
              <a:gd name="T8" fmla="*/ 0 w 51"/>
              <a:gd name="T9" fmla="*/ 13 h 27"/>
              <a:gd name="T10" fmla="*/ 13 w 51"/>
              <a:gd name="T11" fmla="*/ 0 h 27"/>
              <a:gd name="T12" fmla="*/ 37 w 51"/>
              <a:gd name="T13" fmla="*/ 0 h 27"/>
              <a:gd name="T14" fmla="*/ 51 w 51"/>
              <a:gd name="T15" fmla="*/ 13 h 27"/>
              <a:gd name="T16" fmla="*/ 37 w 51"/>
              <a:gd name="T17" fmla="*/ 27 h 27"/>
              <a:gd name="T18" fmla="*/ 22 w 51"/>
              <a:gd name="T19" fmla="*/ 12 h 27"/>
              <a:gd name="T20" fmla="*/ 21 w 51"/>
              <a:gd name="T21" fmla="*/ 11 h 27"/>
              <a:gd name="T22" fmla="*/ 16 w 51"/>
              <a:gd name="T23" fmla="*/ 11 h 27"/>
              <a:gd name="T24" fmla="*/ 16 w 51"/>
              <a:gd name="T25" fmla="*/ 6 h 27"/>
              <a:gd name="T26" fmla="*/ 15 w 51"/>
              <a:gd name="T27" fmla="*/ 5 h 27"/>
              <a:gd name="T28" fmla="*/ 12 w 51"/>
              <a:gd name="T29" fmla="*/ 5 h 27"/>
              <a:gd name="T30" fmla="*/ 11 w 51"/>
              <a:gd name="T31" fmla="*/ 6 h 27"/>
              <a:gd name="T32" fmla="*/ 11 w 51"/>
              <a:gd name="T33" fmla="*/ 11 h 27"/>
              <a:gd name="T34" fmla="*/ 6 w 51"/>
              <a:gd name="T35" fmla="*/ 11 h 27"/>
              <a:gd name="T36" fmla="*/ 5 w 51"/>
              <a:gd name="T37" fmla="*/ 12 h 27"/>
              <a:gd name="T38" fmla="*/ 5 w 51"/>
              <a:gd name="T39" fmla="*/ 15 h 27"/>
              <a:gd name="T40" fmla="*/ 6 w 51"/>
              <a:gd name="T41" fmla="*/ 16 h 27"/>
              <a:gd name="T42" fmla="*/ 11 w 51"/>
              <a:gd name="T43" fmla="*/ 16 h 27"/>
              <a:gd name="T44" fmla="*/ 11 w 51"/>
              <a:gd name="T45" fmla="*/ 21 h 27"/>
              <a:gd name="T46" fmla="*/ 12 w 51"/>
              <a:gd name="T47" fmla="*/ 22 h 27"/>
              <a:gd name="T48" fmla="*/ 15 w 51"/>
              <a:gd name="T49" fmla="*/ 22 h 27"/>
              <a:gd name="T50" fmla="*/ 16 w 51"/>
              <a:gd name="T51" fmla="*/ 21 h 27"/>
              <a:gd name="T52" fmla="*/ 16 w 51"/>
              <a:gd name="T53" fmla="*/ 16 h 27"/>
              <a:gd name="T54" fmla="*/ 21 w 51"/>
              <a:gd name="T55" fmla="*/ 16 h 27"/>
              <a:gd name="T56" fmla="*/ 22 w 51"/>
              <a:gd name="T57" fmla="*/ 15 h 27"/>
              <a:gd name="T58" fmla="*/ 22 w 51"/>
              <a:gd name="T59" fmla="*/ 12 h 27"/>
              <a:gd name="T60" fmla="*/ 34 w 51"/>
              <a:gd name="T61" fmla="*/ 13 h 27"/>
              <a:gd name="T62" fmla="*/ 30 w 51"/>
              <a:gd name="T63" fmla="*/ 17 h 27"/>
              <a:gd name="T64" fmla="*/ 34 w 51"/>
              <a:gd name="T65" fmla="*/ 20 h 27"/>
              <a:gd name="T66" fmla="*/ 37 w 51"/>
              <a:gd name="T67" fmla="*/ 17 h 27"/>
              <a:gd name="T68" fmla="*/ 34 w 51"/>
              <a:gd name="T69" fmla="*/ 13 h 27"/>
              <a:gd name="T70" fmla="*/ 41 w 51"/>
              <a:gd name="T71" fmla="*/ 7 h 27"/>
              <a:gd name="T72" fmla="*/ 37 w 51"/>
              <a:gd name="T73" fmla="*/ 10 h 27"/>
              <a:gd name="T74" fmla="*/ 41 w 51"/>
              <a:gd name="T75" fmla="*/ 13 h 27"/>
              <a:gd name="T76" fmla="*/ 44 w 51"/>
              <a:gd name="T77" fmla="*/ 10 h 27"/>
              <a:gd name="T78" fmla="*/ 41 w 51"/>
              <a:gd name="T79" fmla="*/ 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" h="27">
                <a:moveTo>
                  <a:pt x="37" y="27"/>
                </a:moveTo>
                <a:cubicBezTo>
                  <a:pt x="34" y="27"/>
                  <a:pt x="31" y="26"/>
                  <a:pt x="28" y="24"/>
                </a:cubicBezTo>
                <a:cubicBezTo>
                  <a:pt x="22" y="24"/>
                  <a:pt x="22" y="24"/>
                  <a:pt x="22" y="24"/>
                </a:cubicBezTo>
                <a:cubicBezTo>
                  <a:pt x="20" y="26"/>
                  <a:pt x="17" y="27"/>
                  <a:pt x="13" y="27"/>
                </a:cubicBezTo>
                <a:cubicBezTo>
                  <a:pt x="6" y="27"/>
                  <a:pt x="0" y="21"/>
                  <a:pt x="0" y="13"/>
                </a:cubicBezTo>
                <a:cubicBezTo>
                  <a:pt x="0" y="6"/>
                  <a:pt x="6" y="0"/>
                  <a:pt x="13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45" y="0"/>
                  <a:pt x="51" y="6"/>
                  <a:pt x="51" y="13"/>
                </a:cubicBezTo>
                <a:cubicBezTo>
                  <a:pt x="51" y="21"/>
                  <a:pt x="45" y="27"/>
                  <a:pt x="37" y="27"/>
                </a:cubicBezTo>
                <a:close/>
                <a:moveTo>
                  <a:pt x="22" y="12"/>
                </a:moveTo>
                <a:cubicBezTo>
                  <a:pt x="22" y="11"/>
                  <a:pt x="21" y="11"/>
                  <a:pt x="21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5"/>
                  <a:pt x="15" y="5"/>
                  <a:pt x="15" y="5"/>
                </a:cubicBezTo>
                <a:cubicBezTo>
                  <a:pt x="12" y="5"/>
                  <a:pt x="12" y="5"/>
                  <a:pt x="12" y="5"/>
                </a:cubicBezTo>
                <a:cubicBezTo>
                  <a:pt x="11" y="5"/>
                  <a:pt x="11" y="5"/>
                  <a:pt x="11" y="6"/>
                </a:cubicBezTo>
                <a:cubicBezTo>
                  <a:pt x="11" y="11"/>
                  <a:pt x="11" y="11"/>
                  <a:pt x="11" y="11"/>
                </a:cubicBezTo>
                <a:cubicBezTo>
                  <a:pt x="6" y="11"/>
                  <a:pt x="6" y="11"/>
                  <a:pt x="6" y="11"/>
                </a:cubicBezTo>
                <a:cubicBezTo>
                  <a:pt x="5" y="11"/>
                  <a:pt x="5" y="11"/>
                  <a:pt x="5" y="12"/>
                </a:cubicBezTo>
                <a:cubicBezTo>
                  <a:pt x="5" y="15"/>
                  <a:pt x="5" y="15"/>
                  <a:pt x="5" y="15"/>
                </a:cubicBezTo>
                <a:cubicBezTo>
                  <a:pt x="5" y="16"/>
                  <a:pt x="5" y="16"/>
                  <a:pt x="6" y="16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22"/>
                  <a:pt x="11" y="22"/>
                  <a:pt x="12" y="22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6" y="22"/>
                  <a:pt x="16" y="21"/>
                </a:cubicBezTo>
                <a:cubicBezTo>
                  <a:pt x="16" y="16"/>
                  <a:pt x="16" y="16"/>
                  <a:pt x="16" y="16"/>
                </a:cubicBezTo>
                <a:cubicBezTo>
                  <a:pt x="21" y="16"/>
                  <a:pt x="21" y="16"/>
                  <a:pt x="21" y="16"/>
                </a:cubicBezTo>
                <a:cubicBezTo>
                  <a:pt x="21" y="16"/>
                  <a:pt x="22" y="16"/>
                  <a:pt x="22" y="15"/>
                </a:cubicBezTo>
                <a:lnTo>
                  <a:pt x="22" y="12"/>
                </a:lnTo>
                <a:close/>
                <a:moveTo>
                  <a:pt x="34" y="13"/>
                </a:moveTo>
                <a:cubicBezTo>
                  <a:pt x="32" y="13"/>
                  <a:pt x="30" y="15"/>
                  <a:pt x="30" y="17"/>
                </a:cubicBezTo>
                <a:cubicBezTo>
                  <a:pt x="30" y="19"/>
                  <a:pt x="32" y="20"/>
                  <a:pt x="34" y="20"/>
                </a:cubicBezTo>
                <a:cubicBezTo>
                  <a:pt x="36" y="20"/>
                  <a:pt x="37" y="19"/>
                  <a:pt x="37" y="17"/>
                </a:cubicBezTo>
                <a:cubicBezTo>
                  <a:pt x="37" y="15"/>
                  <a:pt x="36" y="13"/>
                  <a:pt x="34" y="13"/>
                </a:cubicBezTo>
                <a:close/>
                <a:moveTo>
                  <a:pt x="41" y="7"/>
                </a:moveTo>
                <a:cubicBezTo>
                  <a:pt x="39" y="7"/>
                  <a:pt x="37" y="8"/>
                  <a:pt x="37" y="10"/>
                </a:cubicBezTo>
                <a:cubicBezTo>
                  <a:pt x="37" y="12"/>
                  <a:pt x="39" y="13"/>
                  <a:pt x="41" y="13"/>
                </a:cubicBezTo>
                <a:cubicBezTo>
                  <a:pt x="43" y="13"/>
                  <a:pt x="44" y="12"/>
                  <a:pt x="44" y="10"/>
                </a:cubicBezTo>
                <a:cubicBezTo>
                  <a:pt x="44" y="8"/>
                  <a:pt x="43" y="7"/>
                  <a:pt x="41" y="7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id-ID">
              <a:solidFill>
                <a:prstClr val="black"/>
              </a:solidFill>
            </a:endParaRPr>
          </a:p>
        </p:txBody>
      </p:sp>
      <p:sp>
        <p:nvSpPr>
          <p:cNvPr id="30" name="Freeform 241"/>
          <p:cNvSpPr>
            <a:spLocks noEditPoints="1"/>
          </p:cNvSpPr>
          <p:nvPr/>
        </p:nvSpPr>
        <p:spPr bwMode="auto">
          <a:xfrm>
            <a:off x="6026142" y="5402921"/>
            <a:ext cx="417554" cy="339774"/>
          </a:xfrm>
          <a:custGeom>
            <a:avLst/>
            <a:gdLst>
              <a:gd name="T0" fmla="*/ 41 w 43"/>
              <a:gd name="T1" fmla="*/ 21 h 35"/>
              <a:gd name="T2" fmla="*/ 41 w 43"/>
              <a:gd name="T3" fmla="*/ 21 h 35"/>
              <a:gd name="T4" fmla="*/ 40 w 43"/>
              <a:gd name="T5" fmla="*/ 21 h 35"/>
              <a:gd name="T6" fmla="*/ 40 w 43"/>
              <a:gd name="T7" fmla="*/ 21 h 35"/>
              <a:gd name="T8" fmla="*/ 21 w 43"/>
              <a:gd name="T9" fmla="*/ 5 h 35"/>
              <a:gd name="T10" fmla="*/ 3 w 43"/>
              <a:gd name="T11" fmla="*/ 21 h 35"/>
              <a:gd name="T12" fmla="*/ 2 w 43"/>
              <a:gd name="T13" fmla="*/ 21 h 35"/>
              <a:gd name="T14" fmla="*/ 2 w 43"/>
              <a:gd name="T15" fmla="*/ 21 h 35"/>
              <a:gd name="T16" fmla="*/ 0 w 43"/>
              <a:gd name="T17" fmla="*/ 19 h 35"/>
              <a:gd name="T18" fmla="*/ 0 w 43"/>
              <a:gd name="T19" fmla="*/ 17 h 35"/>
              <a:gd name="T20" fmla="*/ 19 w 43"/>
              <a:gd name="T21" fmla="*/ 1 h 35"/>
              <a:gd name="T22" fmla="*/ 23 w 43"/>
              <a:gd name="T23" fmla="*/ 1 h 35"/>
              <a:gd name="T24" fmla="*/ 30 w 43"/>
              <a:gd name="T25" fmla="*/ 7 h 35"/>
              <a:gd name="T26" fmla="*/ 30 w 43"/>
              <a:gd name="T27" fmla="*/ 2 h 35"/>
              <a:gd name="T28" fmla="*/ 31 w 43"/>
              <a:gd name="T29" fmla="*/ 1 h 35"/>
              <a:gd name="T30" fmla="*/ 36 w 43"/>
              <a:gd name="T31" fmla="*/ 1 h 35"/>
              <a:gd name="T32" fmla="*/ 37 w 43"/>
              <a:gd name="T33" fmla="*/ 2 h 35"/>
              <a:gd name="T34" fmla="*/ 37 w 43"/>
              <a:gd name="T35" fmla="*/ 12 h 35"/>
              <a:gd name="T36" fmla="*/ 43 w 43"/>
              <a:gd name="T37" fmla="*/ 17 h 35"/>
              <a:gd name="T38" fmla="*/ 43 w 43"/>
              <a:gd name="T39" fmla="*/ 19 h 35"/>
              <a:gd name="T40" fmla="*/ 41 w 43"/>
              <a:gd name="T41" fmla="*/ 21 h 35"/>
              <a:gd name="T42" fmla="*/ 37 w 43"/>
              <a:gd name="T43" fmla="*/ 33 h 35"/>
              <a:gd name="T44" fmla="*/ 35 w 43"/>
              <a:gd name="T45" fmla="*/ 35 h 35"/>
              <a:gd name="T46" fmla="*/ 25 w 43"/>
              <a:gd name="T47" fmla="*/ 35 h 35"/>
              <a:gd name="T48" fmla="*/ 25 w 43"/>
              <a:gd name="T49" fmla="*/ 25 h 35"/>
              <a:gd name="T50" fmla="*/ 18 w 43"/>
              <a:gd name="T51" fmla="*/ 25 h 35"/>
              <a:gd name="T52" fmla="*/ 18 w 43"/>
              <a:gd name="T53" fmla="*/ 35 h 35"/>
              <a:gd name="T54" fmla="*/ 8 w 43"/>
              <a:gd name="T55" fmla="*/ 35 h 35"/>
              <a:gd name="T56" fmla="*/ 6 w 43"/>
              <a:gd name="T57" fmla="*/ 33 h 35"/>
              <a:gd name="T58" fmla="*/ 6 w 43"/>
              <a:gd name="T59" fmla="*/ 20 h 35"/>
              <a:gd name="T60" fmla="*/ 6 w 43"/>
              <a:gd name="T61" fmla="*/ 20 h 35"/>
              <a:gd name="T62" fmla="*/ 21 w 43"/>
              <a:gd name="T63" fmla="*/ 8 h 35"/>
              <a:gd name="T64" fmla="*/ 37 w 43"/>
              <a:gd name="T65" fmla="*/ 20 h 35"/>
              <a:gd name="T66" fmla="*/ 37 w 43"/>
              <a:gd name="T67" fmla="*/ 20 h 35"/>
              <a:gd name="T68" fmla="*/ 37 w 43"/>
              <a:gd name="T69" fmla="*/ 33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3" h="35">
                <a:moveTo>
                  <a:pt x="41" y="21"/>
                </a:moveTo>
                <a:cubicBezTo>
                  <a:pt x="41" y="21"/>
                  <a:pt x="41" y="21"/>
                  <a:pt x="41" y="21"/>
                </a:cubicBezTo>
                <a:cubicBezTo>
                  <a:pt x="41" y="21"/>
                  <a:pt x="41" y="21"/>
                  <a:pt x="40" y="21"/>
                </a:cubicBezTo>
                <a:cubicBezTo>
                  <a:pt x="40" y="21"/>
                  <a:pt x="40" y="21"/>
                  <a:pt x="40" y="21"/>
                </a:cubicBezTo>
                <a:cubicBezTo>
                  <a:pt x="21" y="5"/>
                  <a:pt x="21" y="5"/>
                  <a:pt x="21" y="5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1"/>
                  <a:pt x="2" y="21"/>
                  <a:pt x="2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0" y="18"/>
                  <a:pt x="0" y="17"/>
                </a:cubicBezTo>
                <a:cubicBezTo>
                  <a:pt x="19" y="1"/>
                  <a:pt x="19" y="1"/>
                  <a:pt x="19" y="1"/>
                </a:cubicBezTo>
                <a:cubicBezTo>
                  <a:pt x="20" y="0"/>
                  <a:pt x="22" y="0"/>
                  <a:pt x="23" y="1"/>
                </a:cubicBezTo>
                <a:cubicBezTo>
                  <a:pt x="30" y="7"/>
                  <a:pt x="30" y="7"/>
                  <a:pt x="30" y="7"/>
                </a:cubicBezTo>
                <a:cubicBezTo>
                  <a:pt x="30" y="2"/>
                  <a:pt x="30" y="2"/>
                  <a:pt x="30" y="2"/>
                </a:cubicBezTo>
                <a:cubicBezTo>
                  <a:pt x="30" y="1"/>
                  <a:pt x="30" y="1"/>
                  <a:pt x="31" y="1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37" y="1"/>
                  <a:pt x="37" y="2"/>
                </a:cubicBezTo>
                <a:cubicBezTo>
                  <a:pt x="37" y="12"/>
                  <a:pt x="37" y="12"/>
                  <a:pt x="37" y="12"/>
                </a:cubicBezTo>
                <a:cubicBezTo>
                  <a:pt x="43" y="17"/>
                  <a:pt x="43" y="17"/>
                  <a:pt x="43" y="17"/>
                </a:cubicBezTo>
                <a:cubicBezTo>
                  <a:pt x="43" y="18"/>
                  <a:pt x="43" y="18"/>
                  <a:pt x="43" y="19"/>
                </a:cubicBezTo>
                <a:lnTo>
                  <a:pt x="41" y="21"/>
                </a:lnTo>
                <a:close/>
                <a:moveTo>
                  <a:pt x="37" y="33"/>
                </a:moveTo>
                <a:cubicBezTo>
                  <a:pt x="37" y="34"/>
                  <a:pt x="36" y="35"/>
                  <a:pt x="3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25"/>
                  <a:pt x="25" y="25"/>
                  <a:pt x="25" y="25"/>
                </a:cubicBezTo>
                <a:cubicBezTo>
                  <a:pt x="18" y="25"/>
                  <a:pt x="18" y="25"/>
                  <a:pt x="18" y="25"/>
                </a:cubicBezTo>
                <a:cubicBezTo>
                  <a:pt x="18" y="35"/>
                  <a:pt x="18" y="35"/>
                  <a:pt x="18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7" y="35"/>
                  <a:pt x="6" y="34"/>
                  <a:pt x="6" y="33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0"/>
                  <a:pt x="6" y="20"/>
                  <a:pt x="6" y="20"/>
                </a:cubicBezTo>
                <a:cubicBezTo>
                  <a:pt x="21" y="8"/>
                  <a:pt x="21" y="8"/>
                  <a:pt x="21" y="8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20"/>
                  <a:pt x="37" y="20"/>
                  <a:pt x="37" y="20"/>
                </a:cubicBezTo>
                <a:lnTo>
                  <a:pt x="37" y="33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id-ID">
              <a:solidFill>
                <a:prstClr val="black"/>
              </a:solidFill>
            </a:endParaRPr>
          </a:p>
        </p:txBody>
      </p:sp>
      <p:sp>
        <p:nvSpPr>
          <p:cNvPr id="31" name="Freeform 243"/>
          <p:cNvSpPr>
            <a:spLocks noEditPoints="1"/>
          </p:cNvSpPr>
          <p:nvPr/>
        </p:nvSpPr>
        <p:spPr bwMode="auto">
          <a:xfrm>
            <a:off x="6201403" y="3708715"/>
            <a:ext cx="319584" cy="366792"/>
          </a:xfrm>
          <a:custGeom>
            <a:avLst/>
            <a:gdLst>
              <a:gd name="T0" fmla="*/ 88 w 88"/>
              <a:gd name="T1" fmla="*/ 0 h 101"/>
              <a:gd name="T2" fmla="*/ 80 w 88"/>
              <a:gd name="T3" fmla="*/ 92 h 101"/>
              <a:gd name="T4" fmla="*/ 43 w 88"/>
              <a:gd name="T5" fmla="*/ 101 h 101"/>
              <a:gd name="T6" fmla="*/ 7 w 88"/>
              <a:gd name="T7" fmla="*/ 92 h 101"/>
              <a:gd name="T8" fmla="*/ 0 w 88"/>
              <a:gd name="T9" fmla="*/ 0 h 101"/>
              <a:gd name="T10" fmla="*/ 88 w 88"/>
              <a:gd name="T11" fmla="*/ 0 h 101"/>
              <a:gd name="T12" fmla="*/ 71 w 88"/>
              <a:gd name="T13" fmla="*/ 19 h 101"/>
              <a:gd name="T14" fmla="*/ 17 w 88"/>
              <a:gd name="T15" fmla="*/ 19 h 101"/>
              <a:gd name="T16" fmla="*/ 19 w 88"/>
              <a:gd name="T17" fmla="*/ 54 h 101"/>
              <a:gd name="T18" fmla="*/ 57 w 88"/>
              <a:gd name="T19" fmla="*/ 54 h 101"/>
              <a:gd name="T20" fmla="*/ 57 w 88"/>
              <a:gd name="T21" fmla="*/ 68 h 101"/>
              <a:gd name="T22" fmla="*/ 43 w 88"/>
              <a:gd name="T23" fmla="*/ 71 h 101"/>
              <a:gd name="T24" fmla="*/ 31 w 88"/>
              <a:gd name="T25" fmla="*/ 68 h 101"/>
              <a:gd name="T26" fmla="*/ 31 w 88"/>
              <a:gd name="T27" fmla="*/ 59 h 101"/>
              <a:gd name="T28" fmla="*/ 19 w 88"/>
              <a:gd name="T29" fmla="*/ 59 h 101"/>
              <a:gd name="T30" fmla="*/ 21 w 88"/>
              <a:gd name="T31" fmla="*/ 75 h 101"/>
              <a:gd name="T32" fmla="*/ 43 w 88"/>
              <a:gd name="T33" fmla="*/ 82 h 101"/>
              <a:gd name="T34" fmla="*/ 43 w 88"/>
              <a:gd name="T35" fmla="*/ 82 h 101"/>
              <a:gd name="T36" fmla="*/ 43 w 88"/>
              <a:gd name="T37" fmla="*/ 82 h 101"/>
              <a:gd name="T38" fmla="*/ 66 w 88"/>
              <a:gd name="T39" fmla="*/ 75 h 101"/>
              <a:gd name="T40" fmla="*/ 69 w 88"/>
              <a:gd name="T41" fmla="*/ 42 h 101"/>
              <a:gd name="T42" fmla="*/ 28 w 88"/>
              <a:gd name="T43" fmla="*/ 42 h 101"/>
              <a:gd name="T44" fmla="*/ 28 w 88"/>
              <a:gd name="T45" fmla="*/ 30 h 101"/>
              <a:gd name="T46" fmla="*/ 71 w 88"/>
              <a:gd name="T47" fmla="*/ 30 h 101"/>
              <a:gd name="T48" fmla="*/ 71 w 88"/>
              <a:gd name="T49" fmla="*/ 19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8" h="101">
                <a:moveTo>
                  <a:pt x="88" y="0"/>
                </a:moveTo>
                <a:lnTo>
                  <a:pt x="80" y="92"/>
                </a:lnTo>
                <a:lnTo>
                  <a:pt x="43" y="101"/>
                </a:lnTo>
                <a:lnTo>
                  <a:pt x="7" y="92"/>
                </a:lnTo>
                <a:lnTo>
                  <a:pt x="0" y="0"/>
                </a:lnTo>
                <a:lnTo>
                  <a:pt x="88" y="0"/>
                </a:lnTo>
                <a:close/>
                <a:moveTo>
                  <a:pt x="71" y="19"/>
                </a:moveTo>
                <a:lnTo>
                  <a:pt x="17" y="19"/>
                </a:lnTo>
                <a:lnTo>
                  <a:pt x="19" y="54"/>
                </a:lnTo>
                <a:lnTo>
                  <a:pt x="57" y="54"/>
                </a:lnTo>
                <a:lnTo>
                  <a:pt x="57" y="68"/>
                </a:lnTo>
                <a:lnTo>
                  <a:pt x="43" y="71"/>
                </a:lnTo>
                <a:lnTo>
                  <a:pt x="31" y="68"/>
                </a:lnTo>
                <a:lnTo>
                  <a:pt x="31" y="59"/>
                </a:lnTo>
                <a:lnTo>
                  <a:pt x="19" y="59"/>
                </a:lnTo>
                <a:lnTo>
                  <a:pt x="21" y="75"/>
                </a:lnTo>
                <a:lnTo>
                  <a:pt x="43" y="82"/>
                </a:lnTo>
                <a:lnTo>
                  <a:pt x="43" y="82"/>
                </a:lnTo>
                <a:lnTo>
                  <a:pt x="43" y="82"/>
                </a:lnTo>
                <a:lnTo>
                  <a:pt x="66" y="75"/>
                </a:lnTo>
                <a:lnTo>
                  <a:pt x="69" y="42"/>
                </a:lnTo>
                <a:lnTo>
                  <a:pt x="28" y="42"/>
                </a:lnTo>
                <a:lnTo>
                  <a:pt x="28" y="30"/>
                </a:lnTo>
                <a:lnTo>
                  <a:pt x="71" y="30"/>
                </a:lnTo>
                <a:lnTo>
                  <a:pt x="71" y="19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id-ID">
              <a:solidFill>
                <a:prstClr val="black"/>
              </a:solidFill>
            </a:endParaRPr>
          </a:p>
        </p:txBody>
      </p:sp>
      <p:sp>
        <p:nvSpPr>
          <p:cNvPr id="32" name="Freeform 277"/>
          <p:cNvSpPr>
            <a:spLocks noEditPoints="1"/>
          </p:cNvSpPr>
          <p:nvPr/>
        </p:nvSpPr>
        <p:spPr bwMode="auto">
          <a:xfrm>
            <a:off x="7767399" y="5262171"/>
            <a:ext cx="341248" cy="420713"/>
          </a:xfrm>
          <a:custGeom>
            <a:avLst/>
            <a:gdLst>
              <a:gd name="T0" fmla="*/ 31 w 31"/>
              <a:gd name="T1" fmla="*/ 35 h 38"/>
              <a:gd name="T2" fmla="*/ 28 w 31"/>
              <a:gd name="T3" fmla="*/ 38 h 38"/>
              <a:gd name="T4" fmla="*/ 3 w 31"/>
              <a:gd name="T5" fmla="*/ 38 h 38"/>
              <a:gd name="T6" fmla="*/ 0 w 31"/>
              <a:gd name="T7" fmla="*/ 35 h 38"/>
              <a:gd name="T8" fmla="*/ 0 w 31"/>
              <a:gd name="T9" fmla="*/ 20 h 38"/>
              <a:gd name="T10" fmla="*/ 3 w 31"/>
              <a:gd name="T11" fmla="*/ 17 h 38"/>
              <a:gd name="T12" fmla="*/ 4 w 31"/>
              <a:gd name="T13" fmla="*/ 17 h 38"/>
              <a:gd name="T14" fmla="*/ 4 w 31"/>
              <a:gd name="T15" fmla="*/ 12 h 38"/>
              <a:gd name="T16" fmla="*/ 16 w 31"/>
              <a:gd name="T17" fmla="*/ 0 h 38"/>
              <a:gd name="T18" fmla="*/ 28 w 31"/>
              <a:gd name="T19" fmla="*/ 12 h 38"/>
              <a:gd name="T20" fmla="*/ 28 w 31"/>
              <a:gd name="T21" fmla="*/ 17 h 38"/>
              <a:gd name="T22" fmla="*/ 28 w 31"/>
              <a:gd name="T23" fmla="*/ 17 h 38"/>
              <a:gd name="T24" fmla="*/ 31 w 31"/>
              <a:gd name="T25" fmla="*/ 20 h 38"/>
              <a:gd name="T26" fmla="*/ 31 w 31"/>
              <a:gd name="T27" fmla="*/ 35 h 38"/>
              <a:gd name="T28" fmla="*/ 22 w 31"/>
              <a:gd name="T29" fmla="*/ 17 h 38"/>
              <a:gd name="T30" fmla="*/ 22 w 31"/>
              <a:gd name="T31" fmla="*/ 12 h 38"/>
              <a:gd name="T32" fmla="*/ 16 w 31"/>
              <a:gd name="T33" fmla="*/ 5 h 38"/>
              <a:gd name="T34" fmla="*/ 9 w 31"/>
              <a:gd name="T35" fmla="*/ 12 h 38"/>
              <a:gd name="T36" fmla="*/ 9 w 31"/>
              <a:gd name="T37" fmla="*/ 17 h 38"/>
              <a:gd name="T38" fmla="*/ 22 w 31"/>
              <a:gd name="T39" fmla="*/ 17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" h="38">
                <a:moveTo>
                  <a:pt x="31" y="35"/>
                </a:moveTo>
                <a:cubicBezTo>
                  <a:pt x="31" y="37"/>
                  <a:pt x="30" y="38"/>
                  <a:pt x="28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" y="38"/>
                  <a:pt x="0" y="37"/>
                  <a:pt x="0" y="35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8"/>
                  <a:pt x="1" y="17"/>
                  <a:pt x="3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2"/>
                  <a:pt x="4" y="12"/>
                  <a:pt x="4" y="12"/>
                </a:cubicBezTo>
                <a:cubicBezTo>
                  <a:pt x="4" y="5"/>
                  <a:pt x="9" y="0"/>
                  <a:pt x="16" y="0"/>
                </a:cubicBezTo>
                <a:cubicBezTo>
                  <a:pt x="22" y="0"/>
                  <a:pt x="28" y="5"/>
                  <a:pt x="28" y="12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7"/>
                  <a:pt x="31" y="18"/>
                  <a:pt x="31" y="20"/>
                </a:cubicBezTo>
                <a:lnTo>
                  <a:pt x="31" y="35"/>
                </a:lnTo>
                <a:close/>
                <a:moveTo>
                  <a:pt x="22" y="17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8"/>
                  <a:pt x="19" y="5"/>
                  <a:pt x="16" y="5"/>
                </a:cubicBezTo>
                <a:cubicBezTo>
                  <a:pt x="12" y="5"/>
                  <a:pt x="9" y="8"/>
                  <a:pt x="9" y="12"/>
                </a:cubicBezTo>
                <a:cubicBezTo>
                  <a:pt x="9" y="17"/>
                  <a:pt x="9" y="17"/>
                  <a:pt x="9" y="17"/>
                </a:cubicBezTo>
                <a:lnTo>
                  <a:pt x="22" y="17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id-ID">
              <a:solidFill>
                <a:prstClr val="black"/>
              </a:solidFill>
            </a:endParaRPr>
          </a:p>
        </p:txBody>
      </p:sp>
      <p:sp>
        <p:nvSpPr>
          <p:cNvPr id="33" name="Freeform 188"/>
          <p:cNvSpPr>
            <a:spLocks noEditPoints="1"/>
          </p:cNvSpPr>
          <p:nvPr/>
        </p:nvSpPr>
        <p:spPr bwMode="auto">
          <a:xfrm>
            <a:off x="7872590" y="3579688"/>
            <a:ext cx="446926" cy="440231"/>
          </a:xfrm>
          <a:custGeom>
            <a:avLst/>
            <a:gdLst>
              <a:gd name="T0" fmla="*/ 79 w 134"/>
              <a:gd name="T1" fmla="*/ 99 h 132"/>
              <a:gd name="T2" fmla="*/ 76 w 134"/>
              <a:gd name="T3" fmla="*/ 102 h 132"/>
              <a:gd name="T4" fmla="*/ 73 w 134"/>
              <a:gd name="T5" fmla="*/ 99 h 132"/>
              <a:gd name="T6" fmla="*/ 74 w 134"/>
              <a:gd name="T7" fmla="*/ 96 h 132"/>
              <a:gd name="T8" fmla="*/ 78 w 134"/>
              <a:gd name="T9" fmla="*/ 96 h 132"/>
              <a:gd name="T10" fmla="*/ 98 w 134"/>
              <a:gd name="T11" fmla="*/ 18 h 132"/>
              <a:gd name="T12" fmla="*/ 14 w 134"/>
              <a:gd name="T13" fmla="*/ 20 h 132"/>
              <a:gd name="T14" fmla="*/ 98 w 134"/>
              <a:gd name="T15" fmla="*/ 22 h 132"/>
              <a:gd name="T16" fmla="*/ 98 w 134"/>
              <a:gd name="T17" fmla="*/ 18 h 132"/>
              <a:gd name="T18" fmla="*/ 17 w 134"/>
              <a:gd name="T19" fmla="*/ 33 h 132"/>
              <a:gd name="T20" fmla="*/ 17 w 134"/>
              <a:gd name="T21" fmla="*/ 36 h 132"/>
              <a:gd name="T22" fmla="*/ 102 w 134"/>
              <a:gd name="T23" fmla="*/ 34 h 132"/>
              <a:gd name="T24" fmla="*/ 102 w 134"/>
              <a:gd name="T25" fmla="*/ 49 h 132"/>
              <a:gd name="T26" fmla="*/ 17 w 134"/>
              <a:gd name="T27" fmla="*/ 47 h 132"/>
              <a:gd name="T28" fmla="*/ 17 w 134"/>
              <a:gd name="T29" fmla="*/ 50 h 132"/>
              <a:gd name="T30" fmla="*/ 102 w 134"/>
              <a:gd name="T31" fmla="*/ 49 h 132"/>
              <a:gd name="T32" fmla="*/ 108 w 134"/>
              <a:gd name="T33" fmla="*/ 127 h 132"/>
              <a:gd name="T34" fmla="*/ 24 w 134"/>
              <a:gd name="T35" fmla="*/ 106 h 132"/>
              <a:gd name="T36" fmla="*/ 5 w 134"/>
              <a:gd name="T37" fmla="*/ 8 h 132"/>
              <a:gd name="T38" fmla="*/ 108 w 134"/>
              <a:gd name="T39" fmla="*/ 5 h 132"/>
              <a:gd name="T40" fmla="*/ 110 w 134"/>
              <a:gd name="T41" fmla="*/ 66 h 132"/>
              <a:gd name="T42" fmla="*/ 116 w 134"/>
              <a:gd name="T43" fmla="*/ 8 h 132"/>
              <a:gd name="T44" fmla="*/ 8 w 134"/>
              <a:gd name="T45" fmla="*/ 0 h 132"/>
              <a:gd name="T46" fmla="*/ 0 w 134"/>
              <a:gd name="T47" fmla="*/ 124 h 132"/>
              <a:gd name="T48" fmla="*/ 108 w 134"/>
              <a:gd name="T49" fmla="*/ 132 h 132"/>
              <a:gd name="T50" fmla="*/ 116 w 134"/>
              <a:gd name="T51" fmla="*/ 104 h 132"/>
              <a:gd name="T52" fmla="*/ 111 w 134"/>
              <a:gd name="T53" fmla="*/ 124 h 132"/>
              <a:gd name="T54" fmla="*/ 113 w 134"/>
              <a:gd name="T55" fmla="*/ 104 h 132"/>
              <a:gd name="T56" fmla="*/ 88 w 134"/>
              <a:gd name="T57" fmla="*/ 77 h 132"/>
              <a:gd name="T58" fmla="*/ 79 w 134"/>
              <a:gd name="T59" fmla="*/ 82 h 132"/>
              <a:gd name="T60" fmla="*/ 104 w 134"/>
              <a:gd name="T61" fmla="*/ 109 h 132"/>
              <a:gd name="T62" fmla="*/ 98 w 134"/>
              <a:gd name="T63" fmla="*/ 76 h 132"/>
              <a:gd name="T64" fmla="*/ 92 w 134"/>
              <a:gd name="T65" fmla="*/ 79 h 132"/>
              <a:gd name="T66" fmla="*/ 113 w 134"/>
              <a:gd name="T67" fmla="*/ 93 h 132"/>
              <a:gd name="T68" fmla="*/ 98 w 134"/>
              <a:gd name="T69" fmla="*/ 76 h 132"/>
              <a:gd name="T70" fmla="*/ 117 w 134"/>
              <a:gd name="T71" fmla="*/ 60 h 132"/>
              <a:gd name="T72" fmla="*/ 102 w 134"/>
              <a:gd name="T73" fmla="*/ 76 h 132"/>
              <a:gd name="T74" fmla="*/ 101 w 134"/>
              <a:gd name="T75" fmla="*/ 78 h 132"/>
              <a:gd name="T76" fmla="*/ 113 w 134"/>
              <a:gd name="T77" fmla="*/ 88 h 132"/>
              <a:gd name="T78" fmla="*/ 110 w 134"/>
              <a:gd name="T79" fmla="*/ 83 h 132"/>
              <a:gd name="T80" fmla="*/ 130 w 134"/>
              <a:gd name="T81" fmla="*/ 57 h 132"/>
              <a:gd name="T82" fmla="*/ 76 w 134"/>
              <a:gd name="T83" fmla="*/ 119 h 132"/>
              <a:gd name="T84" fmla="*/ 93 w 134"/>
              <a:gd name="T85" fmla="*/ 104 h 132"/>
              <a:gd name="T86" fmla="*/ 59 w 134"/>
              <a:gd name="T87" fmla="*/ 98 h 132"/>
              <a:gd name="T88" fmla="*/ 76 w 134"/>
              <a:gd name="T89" fmla="*/ 79 h 132"/>
              <a:gd name="T90" fmla="*/ 76 w 134"/>
              <a:gd name="T91" fmla="*/ 78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34" h="132">
                <a:moveTo>
                  <a:pt x="84" y="96"/>
                </a:moveTo>
                <a:cubicBezTo>
                  <a:pt x="79" y="99"/>
                  <a:pt x="79" y="99"/>
                  <a:pt x="79" y="99"/>
                </a:cubicBezTo>
                <a:cubicBezTo>
                  <a:pt x="81" y="105"/>
                  <a:pt x="81" y="105"/>
                  <a:pt x="81" y="105"/>
                </a:cubicBezTo>
                <a:cubicBezTo>
                  <a:pt x="76" y="102"/>
                  <a:pt x="76" y="102"/>
                  <a:pt x="76" y="102"/>
                </a:cubicBezTo>
                <a:cubicBezTo>
                  <a:pt x="71" y="105"/>
                  <a:pt x="71" y="105"/>
                  <a:pt x="71" y="105"/>
                </a:cubicBezTo>
                <a:cubicBezTo>
                  <a:pt x="73" y="99"/>
                  <a:pt x="73" y="99"/>
                  <a:pt x="73" y="99"/>
                </a:cubicBezTo>
                <a:cubicBezTo>
                  <a:pt x="68" y="96"/>
                  <a:pt x="68" y="96"/>
                  <a:pt x="68" y="96"/>
                </a:cubicBezTo>
                <a:cubicBezTo>
                  <a:pt x="74" y="96"/>
                  <a:pt x="74" y="96"/>
                  <a:pt x="74" y="96"/>
                </a:cubicBezTo>
                <a:cubicBezTo>
                  <a:pt x="76" y="90"/>
                  <a:pt x="76" y="90"/>
                  <a:pt x="76" y="90"/>
                </a:cubicBezTo>
                <a:cubicBezTo>
                  <a:pt x="78" y="96"/>
                  <a:pt x="78" y="96"/>
                  <a:pt x="78" y="96"/>
                </a:cubicBezTo>
                <a:lnTo>
                  <a:pt x="84" y="96"/>
                </a:lnTo>
                <a:close/>
                <a:moveTo>
                  <a:pt x="98" y="18"/>
                </a:moveTo>
                <a:cubicBezTo>
                  <a:pt x="17" y="18"/>
                  <a:pt x="17" y="18"/>
                  <a:pt x="17" y="18"/>
                </a:cubicBezTo>
                <a:cubicBezTo>
                  <a:pt x="15" y="18"/>
                  <a:pt x="14" y="19"/>
                  <a:pt x="14" y="20"/>
                </a:cubicBezTo>
                <a:cubicBezTo>
                  <a:pt x="14" y="21"/>
                  <a:pt x="15" y="22"/>
                  <a:pt x="17" y="22"/>
                </a:cubicBezTo>
                <a:cubicBezTo>
                  <a:pt x="98" y="22"/>
                  <a:pt x="98" y="22"/>
                  <a:pt x="98" y="22"/>
                </a:cubicBezTo>
                <a:cubicBezTo>
                  <a:pt x="100" y="22"/>
                  <a:pt x="102" y="21"/>
                  <a:pt x="102" y="20"/>
                </a:cubicBezTo>
                <a:cubicBezTo>
                  <a:pt x="102" y="19"/>
                  <a:pt x="100" y="18"/>
                  <a:pt x="98" y="18"/>
                </a:cubicBezTo>
                <a:close/>
                <a:moveTo>
                  <a:pt x="98" y="33"/>
                </a:moveTo>
                <a:cubicBezTo>
                  <a:pt x="17" y="33"/>
                  <a:pt x="17" y="33"/>
                  <a:pt x="17" y="33"/>
                </a:cubicBezTo>
                <a:cubicBezTo>
                  <a:pt x="15" y="33"/>
                  <a:pt x="14" y="33"/>
                  <a:pt x="14" y="34"/>
                </a:cubicBezTo>
                <a:cubicBezTo>
                  <a:pt x="14" y="35"/>
                  <a:pt x="15" y="36"/>
                  <a:pt x="17" y="36"/>
                </a:cubicBezTo>
                <a:cubicBezTo>
                  <a:pt x="98" y="36"/>
                  <a:pt x="98" y="36"/>
                  <a:pt x="98" y="36"/>
                </a:cubicBezTo>
                <a:cubicBezTo>
                  <a:pt x="100" y="36"/>
                  <a:pt x="102" y="35"/>
                  <a:pt x="102" y="34"/>
                </a:cubicBezTo>
                <a:cubicBezTo>
                  <a:pt x="102" y="33"/>
                  <a:pt x="100" y="33"/>
                  <a:pt x="98" y="33"/>
                </a:cubicBezTo>
                <a:close/>
                <a:moveTo>
                  <a:pt x="102" y="49"/>
                </a:moveTo>
                <a:cubicBezTo>
                  <a:pt x="102" y="48"/>
                  <a:pt x="100" y="47"/>
                  <a:pt x="98" y="47"/>
                </a:cubicBezTo>
                <a:cubicBezTo>
                  <a:pt x="17" y="47"/>
                  <a:pt x="17" y="47"/>
                  <a:pt x="17" y="47"/>
                </a:cubicBezTo>
                <a:cubicBezTo>
                  <a:pt x="15" y="47"/>
                  <a:pt x="14" y="48"/>
                  <a:pt x="14" y="49"/>
                </a:cubicBezTo>
                <a:cubicBezTo>
                  <a:pt x="14" y="49"/>
                  <a:pt x="15" y="50"/>
                  <a:pt x="17" y="50"/>
                </a:cubicBezTo>
                <a:cubicBezTo>
                  <a:pt x="98" y="50"/>
                  <a:pt x="98" y="50"/>
                  <a:pt x="98" y="50"/>
                </a:cubicBezTo>
                <a:cubicBezTo>
                  <a:pt x="100" y="50"/>
                  <a:pt x="102" y="49"/>
                  <a:pt x="102" y="49"/>
                </a:cubicBezTo>
                <a:close/>
                <a:moveTo>
                  <a:pt x="111" y="124"/>
                </a:moveTo>
                <a:cubicBezTo>
                  <a:pt x="111" y="125"/>
                  <a:pt x="109" y="127"/>
                  <a:pt x="108" y="127"/>
                </a:cubicBezTo>
                <a:cubicBezTo>
                  <a:pt x="98" y="127"/>
                  <a:pt x="98" y="127"/>
                  <a:pt x="98" y="127"/>
                </a:cubicBezTo>
                <a:cubicBezTo>
                  <a:pt x="72" y="127"/>
                  <a:pt x="24" y="106"/>
                  <a:pt x="24" y="106"/>
                </a:cubicBezTo>
                <a:cubicBezTo>
                  <a:pt x="15" y="117"/>
                  <a:pt x="5" y="113"/>
                  <a:pt x="5" y="108"/>
                </a:cubicBezTo>
                <a:cubicBezTo>
                  <a:pt x="5" y="8"/>
                  <a:pt x="5" y="8"/>
                  <a:pt x="5" y="8"/>
                </a:cubicBezTo>
                <a:cubicBezTo>
                  <a:pt x="5" y="7"/>
                  <a:pt x="6" y="5"/>
                  <a:pt x="8" y="5"/>
                </a:cubicBezTo>
                <a:cubicBezTo>
                  <a:pt x="108" y="5"/>
                  <a:pt x="108" y="5"/>
                  <a:pt x="108" y="5"/>
                </a:cubicBezTo>
                <a:cubicBezTo>
                  <a:pt x="109" y="5"/>
                  <a:pt x="111" y="7"/>
                  <a:pt x="111" y="8"/>
                </a:cubicBezTo>
                <a:cubicBezTo>
                  <a:pt x="110" y="66"/>
                  <a:pt x="110" y="66"/>
                  <a:pt x="110" y="66"/>
                </a:cubicBezTo>
                <a:cubicBezTo>
                  <a:pt x="113" y="59"/>
                  <a:pt x="116" y="58"/>
                  <a:pt x="116" y="5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4"/>
                  <a:pt x="112" y="0"/>
                  <a:pt x="108" y="0"/>
                </a:cubicBezTo>
                <a:cubicBezTo>
                  <a:pt x="8" y="0"/>
                  <a:pt x="8" y="0"/>
                  <a:pt x="8" y="0"/>
                </a:cubicBezTo>
                <a:cubicBezTo>
                  <a:pt x="3" y="0"/>
                  <a:pt x="0" y="4"/>
                  <a:pt x="0" y="8"/>
                </a:cubicBezTo>
                <a:cubicBezTo>
                  <a:pt x="0" y="124"/>
                  <a:pt x="0" y="124"/>
                  <a:pt x="0" y="124"/>
                </a:cubicBezTo>
                <a:cubicBezTo>
                  <a:pt x="0" y="128"/>
                  <a:pt x="3" y="132"/>
                  <a:pt x="8" y="132"/>
                </a:cubicBezTo>
                <a:cubicBezTo>
                  <a:pt x="108" y="132"/>
                  <a:pt x="108" y="132"/>
                  <a:pt x="108" y="132"/>
                </a:cubicBezTo>
                <a:cubicBezTo>
                  <a:pt x="112" y="132"/>
                  <a:pt x="116" y="128"/>
                  <a:pt x="116" y="124"/>
                </a:cubicBezTo>
                <a:cubicBezTo>
                  <a:pt x="116" y="104"/>
                  <a:pt x="116" y="104"/>
                  <a:pt x="116" y="104"/>
                </a:cubicBezTo>
                <a:cubicBezTo>
                  <a:pt x="111" y="110"/>
                  <a:pt x="111" y="110"/>
                  <a:pt x="111" y="110"/>
                </a:cubicBezTo>
                <a:lnTo>
                  <a:pt x="111" y="124"/>
                </a:lnTo>
                <a:close/>
                <a:moveTo>
                  <a:pt x="108" y="109"/>
                </a:moveTo>
                <a:cubicBezTo>
                  <a:pt x="113" y="104"/>
                  <a:pt x="113" y="104"/>
                  <a:pt x="113" y="104"/>
                </a:cubicBezTo>
                <a:cubicBezTo>
                  <a:pt x="114" y="103"/>
                  <a:pt x="114" y="101"/>
                  <a:pt x="113" y="100"/>
                </a:cubicBezTo>
                <a:cubicBezTo>
                  <a:pt x="88" y="77"/>
                  <a:pt x="88" y="77"/>
                  <a:pt x="88" y="77"/>
                </a:cubicBezTo>
                <a:cubicBezTo>
                  <a:pt x="87" y="75"/>
                  <a:pt x="85" y="75"/>
                  <a:pt x="83" y="77"/>
                </a:cubicBezTo>
                <a:cubicBezTo>
                  <a:pt x="79" y="82"/>
                  <a:pt x="79" y="82"/>
                  <a:pt x="79" y="82"/>
                </a:cubicBezTo>
                <a:cubicBezTo>
                  <a:pt x="78" y="83"/>
                  <a:pt x="78" y="85"/>
                  <a:pt x="79" y="86"/>
                </a:cubicBezTo>
                <a:cubicBezTo>
                  <a:pt x="104" y="109"/>
                  <a:pt x="104" y="109"/>
                  <a:pt x="104" y="109"/>
                </a:cubicBezTo>
                <a:cubicBezTo>
                  <a:pt x="105" y="111"/>
                  <a:pt x="107" y="110"/>
                  <a:pt x="108" y="109"/>
                </a:cubicBezTo>
                <a:close/>
                <a:moveTo>
                  <a:pt x="98" y="76"/>
                </a:moveTo>
                <a:cubicBezTo>
                  <a:pt x="97" y="75"/>
                  <a:pt x="96" y="76"/>
                  <a:pt x="95" y="76"/>
                </a:cubicBezTo>
                <a:cubicBezTo>
                  <a:pt x="92" y="79"/>
                  <a:pt x="92" y="79"/>
                  <a:pt x="92" y="79"/>
                </a:cubicBezTo>
                <a:cubicBezTo>
                  <a:pt x="110" y="95"/>
                  <a:pt x="110" y="95"/>
                  <a:pt x="110" y="95"/>
                </a:cubicBezTo>
                <a:cubicBezTo>
                  <a:pt x="113" y="93"/>
                  <a:pt x="113" y="93"/>
                  <a:pt x="113" y="93"/>
                </a:cubicBezTo>
                <a:cubicBezTo>
                  <a:pt x="113" y="92"/>
                  <a:pt x="113" y="91"/>
                  <a:pt x="112" y="90"/>
                </a:cubicBezTo>
                <a:lnTo>
                  <a:pt x="98" y="76"/>
                </a:lnTo>
                <a:close/>
                <a:moveTo>
                  <a:pt x="130" y="57"/>
                </a:moveTo>
                <a:cubicBezTo>
                  <a:pt x="127" y="54"/>
                  <a:pt x="123" y="53"/>
                  <a:pt x="117" y="60"/>
                </a:cubicBezTo>
                <a:cubicBezTo>
                  <a:pt x="112" y="65"/>
                  <a:pt x="109" y="74"/>
                  <a:pt x="105" y="78"/>
                </a:cubicBezTo>
                <a:cubicBezTo>
                  <a:pt x="102" y="76"/>
                  <a:pt x="102" y="76"/>
                  <a:pt x="102" y="76"/>
                </a:cubicBezTo>
                <a:cubicBezTo>
                  <a:pt x="102" y="75"/>
                  <a:pt x="101" y="75"/>
                  <a:pt x="100" y="76"/>
                </a:cubicBezTo>
                <a:cubicBezTo>
                  <a:pt x="100" y="76"/>
                  <a:pt x="100" y="77"/>
                  <a:pt x="101" y="78"/>
                </a:cubicBezTo>
                <a:cubicBezTo>
                  <a:pt x="111" y="87"/>
                  <a:pt x="111" y="87"/>
                  <a:pt x="111" y="87"/>
                </a:cubicBezTo>
                <a:cubicBezTo>
                  <a:pt x="112" y="88"/>
                  <a:pt x="113" y="88"/>
                  <a:pt x="113" y="88"/>
                </a:cubicBezTo>
                <a:cubicBezTo>
                  <a:pt x="114" y="87"/>
                  <a:pt x="114" y="86"/>
                  <a:pt x="113" y="86"/>
                </a:cubicBezTo>
                <a:cubicBezTo>
                  <a:pt x="110" y="83"/>
                  <a:pt x="110" y="83"/>
                  <a:pt x="110" y="83"/>
                </a:cubicBezTo>
                <a:cubicBezTo>
                  <a:pt x="114" y="79"/>
                  <a:pt x="123" y="75"/>
                  <a:pt x="127" y="70"/>
                </a:cubicBezTo>
                <a:cubicBezTo>
                  <a:pt x="134" y="63"/>
                  <a:pt x="133" y="59"/>
                  <a:pt x="130" y="57"/>
                </a:cubicBezTo>
                <a:close/>
                <a:moveTo>
                  <a:pt x="56" y="98"/>
                </a:moveTo>
                <a:cubicBezTo>
                  <a:pt x="56" y="110"/>
                  <a:pt x="65" y="119"/>
                  <a:pt x="76" y="119"/>
                </a:cubicBezTo>
                <a:cubicBezTo>
                  <a:pt x="85" y="119"/>
                  <a:pt x="92" y="114"/>
                  <a:pt x="95" y="106"/>
                </a:cubicBezTo>
                <a:cubicBezTo>
                  <a:pt x="93" y="104"/>
                  <a:pt x="93" y="104"/>
                  <a:pt x="93" y="104"/>
                </a:cubicBezTo>
                <a:cubicBezTo>
                  <a:pt x="91" y="111"/>
                  <a:pt x="84" y="116"/>
                  <a:pt x="76" y="116"/>
                </a:cubicBezTo>
                <a:cubicBezTo>
                  <a:pt x="67" y="116"/>
                  <a:pt x="59" y="108"/>
                  <a:pt x="59" y="98"/>
                </a:cubicBezTo>
                <a:cubicBezTo>
                  <a:pt x="59" y="89"/>
                  <a:pt x="66" y="81"/>
                  <a:pt x="75" y="81"/>
                </a:cubicBezTo>
                <a:cubicBezTo>
                  <a:pt x="75" y="80"/>
                  <a:pt x="76" y="80"/>
                  <a:pt x="76" y="79"/>
                </a:cubicBezTo>
                <a:cubicBezTo>
                  <a:pt x="77" y="78"/>
                  <a:pt x="77" y="78"/>
                  <a:pt x="77" y="78"/>
                </a:cubicBezTo>
                <a:cubicBezTo>
                  <a:pt x="77" y="78"/>
                  <a:pt x="77" y="78"/>
                  <a:pt x="76" y="78"/>
                </a:cubicBezTo>
                <a:cubicBezTo>
                  <a:pt x="65" y="78"/>
                  <a:pt x="56" y="87"/>
                  <a:pt x="56" y="98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4" name="Freeform 110"/>
          <p:cNvSpPr>
            <a:spLocks noEditPoints="1"/>
          </p:cNvSpPr>
          <p:nvPr/>
        </p:nvSpPr>
        <p:spPr bwMode="auto">
          <a:xfrm>
            <a:off x="6280393" y="2036919"/>
            <a:ext cx="403256" cy="302443"/>
          </a:xfrm>
          <a:custGeom>
            <a:avLst/>
            <a:gdLst>
              <a:gd name="T0" fmla="*/ 41 w 51"/>
              <a:gd name="T1" fmla="*/ 38 h 38"/>
              <a:gd name="T2" fmla="*/ 12 w 51"/>
              <a:gd name="T3" fmla="*/ 38 h 38"/>
              <a:gd name="T4" fmla="*/ 0 w 51"/>
              <a:gd name="T5" fmla="*/ 26 h 38"/>
              <a:gd name="T6" fmla="*/ 7 w 51"/>
              <a:gd name="T7" fmla="*/ 15 h 38"/>
              <a:gd name="T8" fmla="*/ 7 w 51"/>
              <a:gd name="T9" fmla="*/ 14 h 38"/>
              <a:gd name="T10" fmla="*/ 20 w 51"/>
              <a:gd name="T11" fmla="*/ 0 h 38"/>
              <a:gd name="T12" fmla="*/ 33 w 51"/>
              <a:gd name="T13" fmla="*/ 9 h 38"/>
              <a:gd name="T14" fmla="*/ 37 w 51"/>
              <a:gd name="T15" fmla="*/ 7 h 38"/>
              <a:gd name="T16" fmla="*/ 44 w 51"/>
              <a:gd name="T17" fmla="*/ 14 h 38"/>
              <a:gd name="T18" fmla="*/ 43 w 51"/>
              <a:gd name="T19" fmla="*/ 17 h 38"/>
              <a:gd name="T20" fmla="*/ 51 w 51"/>
              <a:gd name="T21" fmla="*/ 28 h 38"/>
              <a:gd name="T22" fmla="*/ 41 w 51"/>
              <a:gd name="T23" fmla="*/ 38 h 38"/>
              <a:gd name="T24" fmla="*/ 34 w 51"/>
              <a:gd name="T25" fmla="*/ 19 h 38"/>
              <a:gd name="T26" fmla="*/ 24 w 51"/>
              <a:gd name="T27" fmla="*/ 10 h 38"/>
              <a:gd name="T28" fmla="*/ 24 w 51"/>
              <a:gd name="T29" fmla="*/ 10 h 38"/>
              <a:gd name="T30" fmla="*/ 23 w 51"/>
              <a:gd name="T31" fmla="*/ 10 h 38"/>
              <a:gd name="T32" fmla="*/ 14 w 51"/>
              <a:gd name="T33" fmla="*/ 19 h 38"/>
              <a:gd name="T34" fmla="*/ 13 w 51"/>
              <a:gd name="T35" fmla="*/ 20 h 38"/>
              <a:gd name="T36" fmla="*/ 14 w 51"/>
              <a:gd name="T37" fmla="*/ 21 h 38"/>
              <a:gd name="T38" fmla="*/ 20 w 51"/>
              <a:gd name="T39" fmla="*/ 21 h 38"/>
              <a:gd name="T40" fmla="*/ 20 w 51"/>
              <a:gd name="T41" fmla="*/ 30 h 38"/>
              <a:gd name="T42" fmla="*/ 21 w 51"/>
              <a:gd name="T43" fmla="*/ 31 h 38"/>
              <a:gd name="T44" fmla="*/ 26 w 51"/>
              <a:gd name="T45" fmla="*/ 31 h 38"/>
              <a:gd name="T46" fmla="*/ 27 w 51"/>
              <a:gd name="T47" fmla="*/ 30 h 38"/>
              <a:gd name="T48" fmla="*/ 27 w 51"/>
              <a:gd name="T49" fmla="*/ 21 h 38"/>
              <a:gd name="T50" fmla="*/ 33 w 51"/>
              <a:gd name="T51" fmla="*/ 21 h 38"/>
              <a:gd name="T52" fmla="*/ 34 w 51"/>
              <a:gd name="T53" fmla="*/ 20 h 38"/>
              <a:gd name="T54" fmla="*/ 34 w 51"/>
              <a:gd name="T55" fmla="*/ 1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1" h="38">
                <a:moveTo>
                  <a:pt x="41" y="38"/>
                </a:moveTo>
                <a:cubicBezTo>
                  <a:pt x="12" y="38"/>
                  <a:pt x="12" y="38"/>
                  <a:pt x="12" y="38"/>
                </a:cubicBezTo>
                <a:cubicBezTo>
                  <a:pt x="5" y="38"/>
                  <a:pt x="0" y="32"/>
                  <a:pt x="0" y="26"/>
                </a:cubicBezTo>
                <a:cubicBezTo>
                  <a:pt x="0" y="21"/>
                  <a:pt x="2" y="17"/>
                  <a:pt x="7" y="15"/>
                </a:cubicBezTo>
                <a:cubicBezTo>
                  <a:pt x="7" y="15"/>
                  <a:pt x="7" y="14"/>
                  <a:pt x="7" y="14"/>
                </a:cubicBezTo>
                <a:cubicBezTo>
                  <a:pt x="7" y="6"/>
                  <a:pt x="13" y="0"/>
                  <a:pt x="20" y="0"/>
                </a:cubicBezTo>
                <a:cubicBezTo>
                  <a:pt x="26" y="0"/>
                  <a:pt x="31" y="3"/>
                  <a:pt x="33" y="9"/>
                </a:cubicBezTo>
                <a:cubicBezTo>
                  <a:pt x="34" y="8"/>
                  <a:pt x="36" y="7"/>
                  <a:pt x="37" y="7"/>
                </a:cubicBezTo>
                <a:cubicBezTo>
                  <a:pt x="41" y="7"/>
                  <a:pt x="44" y="10"/>
                  <a:pt x="44" y="14"/>
                </a:cubicBezTo>
                <a:cubicBezTo>
                  <a:pt x="44" y="15"/>
                  <a:pt x="44" y="16"/>
                  <a:pt x="43" y="17"/>
                </a:cubicBezTo>
                <a:cubicBezTo>
                  <a:pt x="48" y="19"/>
                  <a:pt x="51" y="23"/>
                  <a:pt x="51" y="28"/>
                </a:cubicBezTo>
                <a:cubicBezTo>
                  <a:pt x="51" y="33"/>
                  <a:pt x="47" y="38"/>
                  <a:pt x="41" y="38"/>
                </a:cubicBezTo>
                <a:close/>
                <a:moveTo>
                  <a:pt x="34" y="19"/>
                </a:moveTo>
                <a:cubicBezTo>
                  <a:pt x="24" y="10"/>
                  <a:pt x="24" y="10"/>
                  <a:pt x="24" y="10"/>
                </a:cubicBezTo>
                <a:cubicBezTo>
                  <a:pt x="24" y="10"/>
                  <a:pt x="24" y="10"/>
                  <a:pt x="24" y="10"/>
                </a:cubicBezTo>
                <a:cubicBezTo>
                  <a:pt x="24" y="10"/>
                  <a:pt x="23" y="10"/>
                  <a:pt x="23" y="10"/>
                </a:cubicBezTo>
                <a:cubicBezTo>
                  <a:pt x="14" y="19"/>
                  <a:pt x="14" y="19"/>
                  <a:pt x="14" y="19"/>
                </a:cubicBezTo>
                <a:cubicBezTo>
                  <a:pt x="14" y="19"/>
                  <a:pt x="13" y="20"/>
                  <a:pt x="13" y="20"/>
                </a:cubicBezTo>
                <a:cubicBezTo>
                  <a:pt x="13" y="20"/>
                  <a:pt x="14" y="21"/>
                  <a:pt x="14" y="21"/>
                </a:cubicBezTo>
                <a:cubicBezTo>
                  <a:pt x="20" y="21"/>
                  <a:pt x="20" y="21"/>
                  <a:pt x="20" y="21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1"/>
                  <a:pt x="21" y="31"/>
                  <a:pt x="21" y="31"/>
                </a:cubicBezTo>
                <a:cubicBezTo>
                  <a:pt x="26" y="31"/>
                  <a:pt x="26" y="31"/>
                  <a:pt x="26" y="31"/>
                </a:cubicBezTo>
                <a:cubicBezTo>
                  <a:pt x="27" y="31"/>
                  <a:pt x="27" y="31"/>
                  <a:pt x="27" y="30"/>
                </a:cubicBezTo>
                <a:cubicBezTo>
                  <a:pt x="27" y="21"/>
                  <a:pt x="27" y="21"/>
                  <a:pt x="27" y="21"/>
                </a:cubicBezTo>
                <a:cubicBezTo>
                  <a:pt x="33" y="21"/>
                  <a:pt x="33" y="21"/>
                  <a:pt x="33" y="21"/>
                </a:cubicBezTo>
                <a:cubicBezTo>
                  <a:pt x="34" y="21"/>
                  <a:pt x="34" y="20"/>
                  <a:pt x="34" y="20"/>
                </a:cubicBezTo>
                <a:cubicBezTo>
                  <a:pt x="34" y="20"/>
                  <a:pt x="34" y="19"/>
                  <a:pt x="34" y="19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id-ID">
              <a:solidFill>
                <a:prstClr val="black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660143" y="1183835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552620" y="1473390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178666" y="368939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9071143" y="3978954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339359" y="5131995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231836" y="5421551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180499" y="1945950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072976" y="2235505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510124" y="3692251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402601" y="3981807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104573" y="5134849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997050" y="5424404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225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75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325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375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425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475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250"/>
                            </p:stCondLst>
                            <p:childTnLst>
                              <p:par>
                                <p:cTn id="1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75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6250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2553359"/>
            <a:ext cx="12858750" cy="2125933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5518261" y="3587710"/>
            <a:ext cx="3264825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5746040" y="2988717"/>
            <a:ext cx="2809267" cy="551641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明年工作计划</a:t>
            </a:r>
            <a:endParaRPr lang="zh-CN" altLang="en-US" sz="295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97892" y="3768785"/>
            <a:ext cx="1514849" cy="227113"/>
            <a:chOff x="4369395" y="3284984"/>
            <a:chExt cx="1436675" cy="215393"/>
          </a:xfrm>
        </p:grpSpPr>
        <p:sp>
          <p:nvSpPr>
            <p:cNvPr id="9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等腰三角形 1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7340489" y="3768174"/>
            <a:ext cx="1514849" cy="227113"/>
            <a:chOff x="4369395" y="3284984"/>
            <a:chExt cx="1436675" cy="215393"/>
          </a:xfrm>
        </p:grpSpPr>
        <p:sp>
          <p:nvSpPr>
            <p:cNvPr id="14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等腰三角形 1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5897892" y="4072490"/>
            <a:ext cx="1514849" cy="227113"/>
            <a:chOff x="4369395" y="3284984"/>
            <a:chExt cx="1436675" cy="215393"/>
          </a:xfrm>
        </p:grpSpPr>
        <p:sp>
          <p:nvSpPr>
            <p:cNvPr id="19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等腰三角形 2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7340489" y="4071878"/>
            <a:ext cx="1514849" cy="227113"/>
            <a:chOff x="4369395" y="3284984"/>
            <a:chExt cx="1436675" cy="215393"/>
          </a:xfrm>
        </p:grpSpPr>
        <p:sp>
          <p:nvSpPr>
            <p:cNvPr id="24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添加文字标题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等腰三角形 2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4" name="文本框 9"/>
          <p:cNvSpPr txBox="1"/>
          <p:nvPr/>
        </p:nvSpPr>
        <p:spPr>
          <a:xfrm>
            <a:off x="886765" y="214190"/>
            <a:ext cx="1366671" cy="350017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  </a:t>
            </a:r>
            <a:endParaRPr lang="en-US" altLang="ko-KR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122604" y="2828077"/>
            <a:ext cx="1471584" cy="1471584"/>
            <a:chOff x="1677608" y="2996952"/>
            <a:chExt cx="1395643" cy="1395643"/>
          </a:xfrm>
        </p:grpSpPr>
        <p:sp>
          <p:nvSpPr>
            <p:cNvPr id="37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38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39" name="KSO_Shape"/>
          <p:cNvSpPr/>
          <p:nvPr/>
        </p:nvSpPr>
        <p:spPr bwMode="auto">
          <a:xfrm>
            <a:off x="4578160" y="3312621"/>
            <a:ext cx="621902" cy="528615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42" name="矩形 41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42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KSO_Shape"/>
          <p:cNvSpPr/>
          <p:nvPr/>
        </p:nvSpPr>
        <p:spPr bwMode="auto">
          <a:xfrm>
            <a:off x="357605" y="231810"/>
            <a:ext cx="323406" cy="274895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7" grpId="0"/>
      <p:bldP spid="3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1" name="矩形 30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KSO_Shape"/>
          <p:cNvSpPr/>
          <p:nvPr/>
        </p:nvSpPr>
        <p:spPr bwMode="auto">
          <a:xfrm>
            <a:off x="344087" y="209030"/>
            <a:ext cx="350442" cy="34693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4103399" y="1338540"/>
            <a:ext cx="4621823" cy="3954751"/>
            <a:chOff x="4093768" y="1570891"/>
            <a:chExt cx="3890939" cy="3329355"/>
          </a:xfrm>
        </p:grpSpPr>
        <p:pic>
          <p:nvPicPr>
            <p:cNvPr id="35" name="Picture 83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4093768" y="1570891"/>
              <a:ext cx="3890939" cy="3329355"/>
            </a:xfrm>
            <a:prstGeom prst="rect">
              <a:avLst/>
            </a:prstGeom>
          </p:spPr>
        </p:pic>
        <p:sp>
          <p:nvSpPr>
            <p:cNvPr id="36" name="Freeform 11"/>
            <p:cNvSpPr/>
            <p:nvPr/>
          </p:nvSpPr>
          <p:spPr>
            <a:xfrm>
              <a:off x="4536120" y="1783080"/>
              <a:ext cx="2743200" cy="2148840"/>
            </a:xfrm>
            <a:custGeom>
              <a:avLst/>
              <a:gdLst>
                <a:gd name="connsiteX0" fmla="*/ 175260 w 2743200"/>
                <a:gd name="connsiteY0" fmla="*/ 632460 h 2148840"/>
                <a:gd name="connsiteX1" fmla="*/ 0 w 2743200"/>
                <a:gd name="connsiteY1" fmla="*/ 2148840 h 2148840"/>
                <a:gd name="connsiteX2" fmla="*/ 2621280 w 2743200"/>
                <a:gd name="connsiteY2" fmla="*/ 1905000 h 2148840"/>
                <a:gd name="connsiteX3" fmla="*/ 2743200 w 2743200"/>
                <a:gd name="connsiteY3" fmla="*/ 0 h 2148840"/>
                <a:gd name="connsiteX4" fmla="*/ 175260 w 2743200"/>
                <a:gd name="connsiteY4" fmla="*/ 632460 h 2148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00" h="2148840">
                  <a:moveTo>
                    <a:pt x="175260" y="632460"/>
                  </a:moveTo>
                  <a:lnTo>
                    <a:pt x="0" y="2148840"/>
                  </a:lnTo>
                  <a:lnTo>
                    <a:pt x="2621280" y="1905000"/>
                  </a:lnTo>
                  <a:lnTo>
                    <a:pt x="2743200" y="0"/>
                  </a:lnTo>
                  <a:lnTo>
                    <a:pt x="175260" y="63246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5799667" y="5155909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290483" y="5465704"/>
            <a:ext cx="23537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368197" y="202187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222996" y="2311431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9368197" y="3289647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9251834" y="3579202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368197" y="452458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9222996" y="4814141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054099" y="202187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962691" y="2311431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054099" y="3289647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962691" y="3579202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54099" y="452458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点击添加内容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962691" y="4814141"/>
            <a:ext cx="2521211" cy="7736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在此输入详细的文字介绍信息，表达图表的含义。</a:t>
            </a:r>
            <a:endParaRPr lang="en-US" altLang="zh-CN" sz="1475" dirty="0">
              <a:solidFill>
                <a:prstClr val="white">
                  <a:lumMod val="50000"/>
                </a:prst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8546068" y="2287433"/>
            <a:ext cx="624887" cy="624887"/>
            <a:chOff x="8105048" y="2696033"/>
            <a:chExt cx="592640" cy="592640"/>
          </a:xfrm>
        </p:grpSpPr>
        <p:sp>
          <p:nvSpPr>
            <p:cNvPr id="52" name="Rectangle 185"/>
            <p:cNvSpPr/>
            <p:nvPr/>
          </p:nvSpPr>
          <p:spPr>
            <a:xfrm>
              <a:off x="8105048" y="2696033"/>
              <a:ext cx="592640" cy="5926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53" name="Rectangle 185"/>
            <p:cNvSpPr/>
            <p:nvPr/>
          </p:nvSpPr>
          <p:spPr>
            <a:xfrm>
              <a:off x="8175894" y="2766879"/>
              <a:ext cx="450948" cy="450948"/>
            </a:xfrm>
            <a:prstGeom prst="rect">
              <a:avLst/>
            </a:prstGeom>
            <a:solidFill>
              <a:srgbClr val="C00000"/>
            </a:solidFill>
            <a:ln w="3810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54" name="Freeform 153"/>
            <p:cNvSpPr>
              <a:spLocks noEditPoints="1"/>
            </p:cNvSpPr>
            <p:nvPr/>
          </p:nvSpPr>
          <p:spPr bwMode="auto">
            <a:xfrm>
              <a:off x="8279535" y="2874330"/>
              <a:ext cx="264536" cy="257255"/>
            </a:xfrm>
            <a:custGeom>
              <a:avLst/>
              <a:gdLst>
                <a:gd name="T0" fmla="*/ 138 w 138"/>
                <a:gd name="T1" fmla="*/ 67 h 134"/>
                <a:gd name="T2" fmla="*/ 128 w 138"/>
                <a:gd name="T3" fmla="*/ 53 h 134"/>
                <a:gd name="T4" fmla="*/ 131 w 138"/>
                <a:gd name="T5" fmla="*/ 37 h 134"/>
                <a:gd name="T6" fmla="*/ 117 w 138"/>
                <a:gd name="T7" fmla="*/ 29 h 134"/>
                <a:gd name="T8" fmla="*/ 112 w 138"/>
                <a:gd name="T9" fmla="*/ 13 h 134"/>
                <a:gd name="T10" fmla="*/ 100 w 138"/>
                <a:gd name="T11" fmla="*/ 12 h 134"/>
                <a:gd name="T12" fmla="*/ 95 w 138"/>
                <a:gd name="T13" fmla="*/ 12 h 134"/>
                <a:gd name="T14" fmla="*/ 84 w 138"/>
                <a:gd name="T15" fmla="*/ 0 h 134"/>
                <a:gd name="T16" fmla="*/ 73 w 138"/>
                <a:gd name="T17" fmla="*/ 4 h 134"/>
                <a:gd name="T18" fmla="*/ 65 w 138"/>
                <a:gd name="T19" fmla="*/ 4 h 134"/>
                <a:gd name="T20" fmla="*/ 54 w 138"/>
                <a:gd name="T21" fmla="*/ 0 h 134"/>
                <a:gd name="T22" fmla="*/ 43 w 138"/>
                <a:gd name="T23" fmla="*/ 12 h 134"/>
                <a:gd name="T24" fmla="*/ 38 w 138"/>
                <a:gd name="T25" fmla="*/ 12 h 134"/>
                <a:gd name="T26" fmla="*/ 26 w 138"/>
                <a:gd name="T27" fmla="*/ 13 h 134"/>
                <a:gd name="T28" fmla="*/ 21 w 138"/>
                <a:gd name="T29" fmla="*/ 29 h 134"/>
                <a:gd name="T30" fmla="*/ 7 w 138"/>
                <a:gd name="T31" fmla="*/ 37 h 134"/>
                <a:gd name="T32" fmla="*/ 10 w 138"/>
                <a:gd name="T33" fmla="*/ 53 h 134"/>
                <a:gd name="T34" fmla="*/ 0 w 138"/>
                <a:gd name="T35" fmla="*/ 67 h 134"/>
                <a:gd name="T36" fmla="*/ 10 w 138"/>
                <a:gd name="T37" fmla="*/ 80 h 134"/>
                <a:gd name="T38" fmla="*/ 7 w 138"/>
                <a:gd name="T39" fmla="*/ 97 h 134"/>
                <a:gd name="T40" fmla="*/ 21 w 138"/>
                <a:gd name="T41" fmla="*/ 105 h 134"/>
                <a:gd name="T42" fmla="*/ 26 w 138"/>
                <a:gd name="T43" fmla="*/ 121 h 134"/>
                <a:gd name="T44" fmla="*/ 38 w 138"/>
                <a:gd name="T45" fmla="*/ 122 h 134"/>
                <a:gd name="T46" fmla="*/ 43 w 138"/>
                <a:gd name="T47" fmla="*/ 122 h 134"/>
                <a:gd name="T48" fmla="*/ 54 w 138"/>
                <a:gd name="T49" fmla="*/ 134 h 134"/>
                <a:gd name="T50" fmla="*/ 65 w 138"/>
                <a:gd name="T51" fmla="*/ 130 h 134"/>
                <a:gd name="T52" fmla="*/ 73 w 138"/>
                <a:gd name="T53" fmla="*/ 130 h 134"/>
                <a:gd name="T54" fmla="*/ 84 w 138"/>
                <a:gd name="T55" fmla="*/ 134 h 134"/>
                <a:gd name="T56" fmla="*/ 95 w 138"/>
                <a:gd name="T57" fmla="*/ 122 h 134"/>
                <a:gd name="T58" fmla="*/ 100 w 138"/>
                <a:gd name="T59" fmla="*/ 122 h 134"/>
                <a:gd name="T60" fmla="*/ 112 w 138"/>
                <a:gd name="T61" fmla="*/ 121 h 134"/>
                <a:gd name="T62" fmla="*/ 116 w 138"/>
                <a:gd name="T63" fmla="*/ 105 h 134"/>
                <a:gd name="T64" fmla="*/ 131 w 138"/>
                <a:gd name="T65" fmla="*/ 97 h 134"/>
                <a:gd name="T66" fmla="*/ 128 w 138"/>
                <a:gd name="T67" fmla="*/ 81 h 134"/>
                <a:gd name="T68" fmla="*/ 51 w 138"/>
                <a:gd name="T69" fmla="*/ 87 h 134"/>
                <a:gd name="T70" fmla="*/ 41 w 138"/>
                <a:gd name="T71" fmla="*/ 74 h 134"/>
                <a:gd name="T72" fmla="*/ 37 w 138"/>
                <a:gd name="T73" fmla="*/ 64 h 134"/>
                <a:gd name="T74" fmla="*/ 38 w 138"/>
                <a:gd name="T75" fmla="*/ 87 h 134"/>
                <a:gd name="T76" fmla="*/ 32 w 138"/>
                <a:gd name="T77" fmla="*/ 54 h 134"/>
                <a:gd name="T78" fmla="*/ 43 w 138"/>
                <a:gd name="T79" fmla="*/ 67 h 134"/>
                <a:gd name="T80" fmla="*/ 46 w 138"/>
                <a:gd name="T81" fmla="*/ 76 h 134"/>
                <a:gd name="T82" fmla="*/ 46 w 138"/>
                <a:gd name="T83" fmla="*/ 54 h 134"/>
                <a:gd name="T84" fmla="*/ 51 w 138"/>
                <a:gd name="T85" fmla="*/ 87 h 134"/>
                <a:gd name="T86" fmla="*/ 57 w 138"/>
                <a:gd name="T87" fmla="*/ 87 h 134"/>
                <a:gd name="T88" fmla="*/ 71 w 138"/>
                <a:gd name="T89" fmla="*/ 54 h 134"/>
                <a:gd name="T90" fmla="*/ 64 w 138"/>
                <a:gd name="T91" fmla="*/ 59 h 134"/>
                <a:gd name="T92" fmla="*/ 71 w 138"/>
                <a:gd name="T93" fmla="*/ 67 h 134"/>
                <a:gd name="T94" fmla="*/ 64 w 138"/>
                <a:gd name="T95" fmla="*/ 72 h 134"/>
                <a:gd name="T96" fmla="*/ 72 w 138"/>
                <a:gd name="T97" fmla="*/ 81 h 134"/>
                <a:gd name="T98" fmla="*/ 100 w 138"/>
                <a:gd name="T99" fmla="*/ 87 h 134"/>
                <a:gd name="T100" fmla="*/ 92 w 138"/>
                <a:gd name="T101" fmla="*/ 76 h 134"/>
                <a:gd name="T102" fmla="*/ 90 w 138"/>
                <a:gd name="T103" fmla="*/ 65 h 134"/>
                <a:gd name="T104" fmla="*/ 86 w 138"/>
                <a:gd name="T105" fmla="*/ 87 h 134"/>
                <a:gd name="T106" fmla="*/ 74 w 138"/>
                <a:gd name="T107" fmla="*/ 54 h 134"/>
                <a:gd name="T108" fmla="*/ 83 w 138"/>
                <a:gd name="T109" fmla="*/ 67 h 134"/>
                <a:gd name="T110" fmla="*/ 84 w 138"/>
                <a:gd name="T111" fmla="*/ 78 h 134"/>
                <a:gd name="T112" fmla="*/ 88 w 138"/>
                <a:gd name="T113" fmla="*/ 54 h 134"/>
                <a:gd name="T114" fmla="*/ 95 w 138"/>
                <a:gd name="T115" fmla="*/ 67 h 134"/>
                <a:gd name="T116" fmla="*/ 97 w 138"/>
                <a:gd name="T117" fmla="*/ 78 h 134"/>
                <a:gd name="T118" fmla="*/ 100 w 138"/>
                <a:gd name="T119" fmla="*/ 54 h 134"/>
                <a:gd name="T120" fmla="*/ 100 w 138"/>
                <a:gd name="T121" fmla="*/ 8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8" h="134">
                  <a:moveTo>
                    <a:pt x="131" y="77"/>
                  </a:moveTo>
                  <a:cubicBezTo>
                    <a:pt x="134" y="75"/>
                    <a:pt x="138" y="72"/>
                    <a:pt x="138" y="67"/>
                  </a:cubicBezTo>
                  <a:cubicBezTo>
                    <a:pt x="138" y="62"/>
                    <a:pt x="134" y="59"/>
                    <a:pt x="131" y="57"/>
                  </a:cubicBezTo>
                  <a:cubicBezTo>
                    <a:pt x="130" y="56"/>
                    <a:pt x="129" y="54"/>
                    <a:pt x="128" y="53"/>
                  </a:cubicBezTo>
                  <a:cubicBezTo>
                    <a:pt x="128" y="53"/>
                    <a:pt x="129" y="50"/>
                    <a:pt x="130" y="49"/>
                  </a:cubicBezTo>
                  <a:cubicBezTo>
                    <a:pt x="131" y="46"/>
                    <a:pt x="133" y="41"/>
                    <a:pt x="131" y="37"/>
                  </a:cubicBezTo>
                  <a:cubicBezTo>
                    <a:pt x="129" y="33"/>
                    <a:pt x="124" y="32"/>
                    <a:pt x="121" y="31"/>
                  </a:cubicBezTo>
                  <a:cubicBezTo>
                    <a:pt x="119" y="30"/>
                    <a:pt x="117" y="29"/>
                    <a:pt x="117" y="29"/>
                  </a:cubicBezTo>
                  <a:cubicBezTo>
                    <a:pt x="116" y="28"/>
                    <a:pt x="116" y="26"/>
                    <a:pt x="116" y="25"/>
                  </a:cubicBezTo>
                  <a:cubicBezTo>
                    <a:pt x="116" y="21"/>
                    <a:pt x="116" y="16"/>
                    <a:pt x="112" y="13"/>
                  </a:cubicBezTo>
                  <a:cubicBezTo>
                    <a:pt x="110" y="12"/>
                    <a:pt x="108" y="11"/>
                    <a:pt x="106" y="11"/>
                  </a:cubicBezTo>
                  <a:cubicBezTo>
                    <a:pt x="104" y="11"/>
                    <a:pt x="102" y="11"/>
                    <a:pt x="100" y="12"/>
                  </a:cubicBezTo>
                  <a:cubicBezTo>
                    <a:pt x="99" y="12"/>
                    <a:pt x="97" y="12"/>
                    <a:pt x="96" y="12"/>
                  </a:cubicBezTo>
                  <a:cubicBezTo>
                    <a:pt x="96" y="12"/>
                    <a:pt x="95" y="12"/>
                    <a:pt x="95" y="12"/>
                  </a:cubicBezTo>
                  <a:cubicBezTo>
                    <a:pt x="95" y="12"/>
                    <a:pt x="94" y="10"/>
                    <a:pt x="93" y="8"/>
                  </a:cubicBezTo>
                  <a:cubicBezTo>
                    <a:pt x="91" y="5"/>
                    <a:pt x="89" y="1"/>
                    <a:pt x="84" y="0"/>
                  </a:cubicBezTo>
                  <a:cubicBezTo>
                    <a:pt x="84" y="0"/>
                    <a:pt x="83" y="0"/>
                    <a:pt x="82" y="0"/>
                  </a:cubicBezTo>
                  <a:cubicBezTo>
                    <a:pt x="79" y="0"/>
                    <a:pt x="76" y="2"/>
                    <a:pt x="73" y="4"/>
                  </a:cubicBezTo>
                  <a:cubicBezTo>
                    <a:pt x="72" y="5"/>
                    <a:pt x="70" y="6"/>
                    <a:pt x="69" y="6"/>
                  </a:cubicBezTo>
                  <a:cubicBezTo>
                    <a:pt x="68" y="6"/>
                    <a:pt x="66" y="5"/>
                    <a:pt x="65" y="4"/>
                  </a:cubicBezTo>
                  <a:cubicBezTo>
                    <a:pt x="62" y="2"/>
                    <a:pt x="59" y="0"/>
                    <a:pt x="56" y="0"/>
                  </a:cubicBezTo>
                  <a:cubicBezTo>
                    <a:pt x="55" y="0"/>
                    <a:pt x="54" y="0"/>
                    <a:pt x="54" y="0"/>
                  </a:cubicBezTo>
                  <a:cubicBezTo>
                    <a:pt x="49" y="1"/>
                    <a:pt x="47" y="5"/>
                    <a:pt x="45" y="8"/>
                  </a:cubicBezTo>
                  <a:cubicBezTo>
                    <a:pt x="44" y="10"/>
                    <a:pt x="43" y="12"/>
                    <a:pt x="43" y="12"/>
                  </a:cubicBezTo>
                  <a:cubicBezTo>
                    <a:pt x="43" y="12"/>
                    <a:pt x="42" y="12"/>
                    <a:pt x="42" y="12"/>
                  </a:cubicBezTo>
                  <a:cubicBezTo>
                    <a:pt x="41" y="12"/>
                    <a:pt x="39" y="12"/>
                    <a:pt x="38" y="12"/>
                  </a:cubicBezTo>
                  <a:cubicBezTo>
                    <a:pt x="36" y="11"/>
                    <a:pt x="34" y="11"/>
                    <a:pt x="32" y="11"/>
                  </a:cubicBezTo>
                  <a:cubicBezTo>
                    <a:pt x="30" y="11"/>
                    <a:pt x="28" y="12"/>
                    <a:pt x="26" y="13"/>
                  </a:cubicBezTo>
                  <a:cubicBezTo>
                    <a:pt x="22" y="16"/>
                    <a:pt x="22" y="21"/>
                    <a:pt x="22" y="25"/>
                  </a:cubicBezTo>
                  <a:cubicBezTo>
                    <a:pt x="22" y="26"/>
                    <a:pt x="22" y="28"/>
                    <a:pt x="21" y="29"/>
                  </a:cubicBezTo>
                  <a:cubicBezTo>
                    <a:pt x="21" y="29"/>
                    <a:pt x="19" y="30"/>
                    <a:pt x="17" y="31"/>
                  </a:cubicBezTo>
                  <a:cubicBezTo>
                    <a:pt x="13" y="32"/>
                    <a:pt x="9" y="33"/>
                    <a:pt x="7" y="37"/>
                  </a:cubicBezTo>
                  <a:cubicBezTo>
                    <a:pt x="5" y="41"/>
                    <a:pt x="7" y="46"/>
                    <a:pt x="8" y="49"/>
                  </a:cubicBezTo>
                  <a:cubicBezTo>
                    <a:pt x="9" y="50"/>
                    <a:pt x="10" y="53"/>
                    <a:pt x="10" y="53"/>
                  </a:cubicBezTo>
                  <a:cubicBezTo>
                    <a:pt x="9" y="54"/>
                    <a:pt x="8" y="56"/>
                    <a:pt x="7" y="57"/>
                  </a:cubicBezTo>
                  <a:cubicBezTo>
                    <a:pt x="4" y="59"/>
                    <a:pt x="0" y="62"/>
                    <a:pt x="0" y="67"/>
                  </a:cubicBezTo>
                  <a:cubicBezTo>
                    <a:pt x="0" y="72"/>
                    <a:pt x="4" y="75"/>
                    <a:pt x="7" y="77"/>
                  </a:cubicBezTo>
                  <a:cubicBezTo>
                    <a:pt x="8" y="78"/>
                    <a:pt x="9" y="80"/>
                    <a:pt x="10" y="80"/>
                  </a:cubicBezTo>
                  <a:cubicBezTo>
                    <a:pt x="10" y="81"/>
                    <a:pt x="9" y="84"/>
                    <a:pt x="8" y="85"/>
                  </a:cubicBezTo>
                  <a:cubicBezTo>
                    <a:pt x="7" y="88"/>
                    <a:pt x="5" y="93"/>
                    <a:pt x="7" y="97"/>
                  </a:cubicBezTo>
                  <a:cubicBezTo>
                    <a:pt x="9" y="101"/>
                    <a:pt x="13" y="102"/>
                    <a:pt x="17" y="103"/>
                  </a:cubicBezTo>
                  <a:cubicBezTo>
                    <a:pt x="19" y="104"/>
                    <a:pt x="21" y="104"/>
                    <a:pt x="21" y="105"/>
                  </a:cubicBezTo>
                  <a:cubicBezTo>
                    <a:pt x="22" y="105"/>
                    <a:pt x="22" y="108"/>
                    <a:pt x="22" y="109"/>
                  </a:cubicBezTo>
                  <a:cubicBezTo>
                    <a:pt x="22" y="113"/>
                    <a:pt x="22" y="118"/>
                    <a:pt x="26" y="121"/>
                  </a:cubicBezTo>
                  <a:cubicBezTo>
                    <a:pt x="28" y="122"/>
                    <a:pt x="30" y="123"/>
                    <a:pt x="32" y="123"/>
                  </a:cubicBezTo>
                  <a:cubicBezTo>
                    <a:pt x="34" y="123"/>
                    <a:pt x="36" y="123"/>
                    <a:pt x="38" y="122"/>
                  </a:cubicBezTo>
                  <a:cubicBezTo>
                    <a:pt x="39" y="122"/>
                    <a:pt x="41" y="122"/>
                    <a:pt x="42" y="122"/>
                  </a:cubicBezTo>
                  <a:cubicBezTo>
                    <a:pt x="42" y="122"/>
                    <a:pt x="43" y="122"/>
                    <a:pt x="43" y="122"/>
                  </a:cubicBezTo>
                  <a:cubicBezTo>
                    <a:pt x="43" y="122"/>
                    <a:pt x="44" y="124"/>
                    <a:pt x="45" y="126"/>
                  </a:cubicBezTo>
                  <a:cubicBezTo>
                    <a:pt x="47" y="129"/>
                    <a:pt x="49" y="133"/>
                    <a:pt x="54" y="134"/>
                  </a:cubicBezTo>
                  <a:cubicBezTo>
                    <a:pt x="54" y="134"/>
                    <a:pt x="55" y="134"/>
                    <a:pt x="56" y="134"/>
                  </a:cubicBezTo>
                  <a:cubicBezTo>
                    <a:pt x="59" y="134"/>
                    <a:pt x="62" y="132"/>
                    <a:pt x="65" y="130"/>
                  </a:cubicBezTo>
                  <a:cubicBezTo>
                    <a:pt x="66" y="129"/>
                    <a:pt x="68" y="128"/>
                    <a:pt x="69" y="128"/>
                  </a:cubicBezTo>
                  <a:cubicBezTo>
                    <a:pt x="70" y="128"/>
                    <a:pt x="72" y="129"/>
                    <a:pt x="73" y="130"/>
                  </a:cubicBezTo>
                  <a:cubicBezTo>
                    <a:pt x="76" y="132"/>
                    <a:pt x="79" y="134"/>
                    <a:pt x="82" y="134"/>
                  </a:cubicBezTo>
                  <a:cubicBezTo>
                    <a:pt x="83" y="134"/>
                    <a:pt x="84" y="134"/>
                    <a:pt x="84" y="134"/>
                  </a:cubicBezTo>
                  <a:cubicBezTo>
                    <a:pt x="89" y="133"/>
                    <a:pt x="91" y="129"/>
                    <a:pt x="93" y="126"/>
                  </a:cubicBezTo>
                  <a:cubicBezTo>
                    <a:pt x="94" y="124"/>
                    <a:pt x="95" y="122"/>
                    <a:pt x="95" y="122"/>
                  </a:cubicBezTo>
                  <a:cubicBezTo>
                    <a:pt x="95" y="122"/>
                    <a:pt x="95" y="122"/>
                    <a:pt x="96" y="122"/>
                  </a:cubicBezTo>
                  <a:cubicBezTo>
                    <a:pt x="97" y="122"/>
                    <a:pt x="98" y="122"/>
                    <a:pt x="100" y="122"/>
                  </a:cubicBezTo>
                  <a:cubicBezTo>
                    <a:pt x="102" y="123"/>
                    <a:pt x="104" y="123"/>
                    <a:pt x="106" y="123"/>
                  </a:cubicBezTo>
                  <a:cubicBezTo>
                    <a:pt x="108" y="123"/>
                    <a:pt x="110" y="122"/>
                    <a:pt x="112" y="121"/>
                  </a:cubicBezTo>
                  <a:cubicBezTo>
                    <a:pt x="116" y="118"/>
                    <a:pt x="116" y="113"/>
                    <a:pt x="116" y="109"/>
                  </a:cubicBezTo>
                  <a:cubicBezTo>
                    <a:pt x="116" y="108"/>
                    <a:pt x="116" y="105"/>
                    <a:pt x="116" y="105"/>
                  </a:cubicBezTo>
                  <a:cubicBezTo>
                    <a:pt x="117" y="104"/>
                    <a:pt x="119" y="104"/>
                    <a:pt x="121" y="103"/>
                  </a:cubicBezTo>
                  <a:cubicBezTo>
                    <a:pt x="124" y="102"/>
                    <a:pt x="129" y="101"/>
                    <a:pt x="131" y="97"/>
                  </a:cubicBezTo>
                  <a:cubicBezTo>
                    <a:pt x="133" y="93"/>
                    <a:pt x="131" y="88"/>
                    <a:pt x="130" y="85"/>
                  </a:cubicBezTo>
                  <a:cubicBezTo>
                    <a:pt x="129" y="84"/>
                    <a:pt x="128" y="81"/>
                    <a:pt x="128" y="81"/>
                  </a:cubicBezTo>
                  <a:cubicBezTo>
                    <a:pt x="129" y="80"/>
                    <a:pt x="130" y="78"/>
                    <a:pt x="131" y="77"/>
                  </a:cubicBezTo>
                  <a:close/>
                  <a:moveTo>
                    <a:pt x="51" y="87"/>
                  </a:moveTo>
                  <a:cubicBezTo>
                    <a:pt x="46" y="87"/>
                    <a:pt x="46" y="87"/>
                    <a:pt x="46" y="87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39" y="71"/>
                    <a:pt x="38" y="67"/>
                    <a:pt x="37" y="64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7" y="68"/>
                    <a:pt x="38" y="73"/>
                    <a:pt x="38" y="79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2" y="87"/>
                    <a:pt x="32" y="87"/>
                    <a:pt x="32" y="87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9"/>
                    <a:pt x="45" y="73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3"/>
                    <a:pt x="46" y="67"/>
                    <a:pt x="46" y="61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51" y="54"/>
                    <a:pt x="51" y="54"/>
                    <a:pt x="51" y="54"/>
                  </a:cubicBezTo>
                  <a:lnTo>
                    <a:pt x="51" y="87"/>
                  </a:lnTo>
                  <a:close/>
                  <a:moveTo>
                    <a:pt x="72" y="87"/>
                  </a:moveTo>
                  <a:cubicBezTo>
                    <a:pt x="57" y="87"/>
                    <a:pt x="57" y="87"/>
                    <a:pt x="57" y="87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71" y="54"/>
                    <a:pt x="71" y="54"/>
                    <a:pt x="71" y="54"/>
                  </a:cubicBezTo>
                  <a:cubicBezTo>
                    <a:pt x="71" y="59"/>
                    <a:pt x="71" y="59"/>
                    <a:pt x="71" y="59"/>
                  </a:cubicBezTo>
                  <a:cubicBezTo>
                    <a:pt x="64" y="59"/>
                    <a:pt x="64" y="59"/>
                    <a:pt x="64" y="59"/>
                  </a:cubicBezTo>
                  <a:cubicBezTo>
                    <a:pt x="64" y="67"/>
                    <a:pt x="64" y="67"/>
                    <a:pt x="64" y="67"/>
                  </a:cubicBezTo>
                  <a:cubicBezTo>
                    <a:pt x="71" y="67"/>
                    <a:pt x="71" y="67"/>
                    <a:pt x="71" y="67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64" y="81"/>
                    <a:pt x="64" y="81"/>
                    <a:pt x="64" y="81"/>
                  </a:cubicBezTo>
                  <a:cubicBezTo>
                    <a:pt x="72" y="81"/>
                    <a:pt x="72" y="81"/>
                    <a:pt x="72" y="81"/>
                  </a:cubicBezTo>
                  <a:lnTo>
                    <a:pt x="72" y="87"/>
                  </a:lnTo>
                  <a:close/>
                  <a:moveTo>
                    <a:pt x="100" y="87"/>
                  </a:moveTo>
                  <a:cubicBezTo>
                    <a:pt x="94" y="87"/>
                    <a:pt x="94" y="87"/>
                    <a:pt x="94" y="87"/>
                  </a:cubicBezTo>
                  <a:cubicBezTo>
                    <a:pt x="92" y="76"/>
                    <a:pt x="92" y="76"/>
                    <a:pt x="92" y="76"/>
                  </a:cubicBezTo>
                  <a:cubicBezTo>
                    <a:pt x="91" y="73"/>
                    <a:pt x="91" y="69"/>
                    <a:pt x="90" y="65"/>
                  </a:cubicBezTo>
                  <a:cubicBezTo>
                    <a:pt x="90" y="65"/>
                    <a:pt x="90" y="65"/>
                    <a:pt x="90" y="65"/>
                  </a:cubicBezTo>
                  <a:cubicBezTo>
                    <a:pt x="90" y="69"/>
                    <a:pt x="89" y="73"/>
                    <a:pt x="88" y="76"/>
                  </a:cubicBezTo>
                  <a:cubicBezTo>
                    <a:pt x="86" y="87"/>
                    <a:pt x="86" y="87"/>
                    <a:pt x="86" y="87"/>
                  </a:cubicBezTo>
                  <a:cubicBezTo>
                    <a:pt x="80" y="87"/>
                    <a:pt x="80" y="87"/>
                    <a:pt x="80" y="87"/>
                  </a:cubicBezTo>
                  <a:cubicBezTo>
                    <a:pt x="74" y="54"/>
                    <a:pt x="74" y="54"/>
                    <a:pt x="74" y="54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3" y="71"/>
                    <a:pt x="83" y="74"/>
                    <a:pt x="84" y="78"/>
                  </a:cubicBezTo>
                  <a:cubicBezTo>
                    <a:pt x="84" y="78"/>
                    <a:pt x="84" y="78"/>
                    <a:pt x="84" y="78"/>
                  </a:cubicBezTo>
                  <a:cubicBezTo>
                    <a:pt x="84" y="74"/>
                    <a:pt x="85" y="71"/>
                    <a:pt x="86" y="67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6" y="70"/>
                    <a:pt x="97" y="74"/>
                    <a:pt x="97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7" y="74"/>
                    <a:pt x="98" y="71"/>
                    <a:pt x="98" y="67"/>
                  </a:cubicBezTo>
                  <a:cubicBezTo>
                    <a:pt x="100" y="54"/>
                    <a:pt x="100" y="54"/>
                    <a:pt x="100" y="54"/>
                  </a:cubicBezTo>
                  <a:cubicBezTo>
                    <a:pt x="106" y="54"/>
                    <a:pt x="106" y="54"/>
                    <a:pt x="106" y="54"/>
                  </a:cubicBezTo>
                  <a:lnTo>
                    <a:pt x="100" y="8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8546068" y="3521941"/>
            <a:ext cx="624887" cy="624887"/>
            <a:chOff x="8105048" y="3866835"/>
            <a:chExt cx="592640" cy="592640"/>
          </a:xfrm>
        </p:grpSpPr>
        <p:sp>
          <p:nvSpPr>
            <p:cNvPr id="56" name="Rectangle 186"/>
            <p:cNvSpPr/>
            <p:nvPr/>
          </p:nvSpPr>
          <p:spPr>
            <a:xfrm>
              <a:off x="8105048" y="3866835"/>
              <a:ext cx="592640" cy="5926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57" name="Rectangle 185"/>
            <p:cNvSpPr/>
            <p:nvPr/>
          </p:nvSpPr>
          <p:spPr>
            <a:xfrm>
              <a:off x="8175894" y="3937681"/>
              <a:ext cx="450948" cy="450948"/>
            </a:xfrm>
            <a:prstGeom prst="rect">
              <a:avLst/>
            </a:prstGeom>
            <a:solidFill>
              <a:srgbClr val="C00000"/>
            </a:solidFill>
            <a:ln w="3810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58" name="Freeform 139"/>
            <p:cNvSpPr>
              <a:spLocks noEditPoints="1"/>
            </p:cNvSpPr>
            <p:nvPr/>
          </p:nvSpPr>
          <p:spPr bwMode="auto">
            <a:xfrm>
              <a:off x="8247758" y="4055115"/>
              <a:ext cx="281091" cy="222934"/>
            </a:xfrm>
            <a:custGeom>
              <a:avLst/>
              <a:gdLst>
                <a:gd name="T0" fmla="*/ 134 w 135"/>
                <a:gd name="T1" fmla="*/ 23 h 107"/>
                <a:gd name="T2" fmla="*/ 130 w 135"/>
                <a:gd name="T3" fmla="*/ 21 h 107"/>
                <a:gd name="T4" fmla="*/ 31 w 135"/>
                <a:gd name="T5" fmla="*/ 21 h 107"/>
                <a:gd name="T6" fmla="*/ 27 w 135"/>
                <a:gd name="T7" fmla="*/ 8 h 107"/>
                <a:gd name="T8" fmla="*/ 24 w 135"/>
                <a:gd name="T9" fmla="*/ 5 h 107"/>
                <a:gd name="T10" fmla="*/ 7 w 135"/>
                <a:gd name="T11" fmla="*/ 0 h 107"/>
                <a:gd name="T12" fmla="*/ 1 w 135"/>
                <a:gd name="T13" fmla="*/ 4 h 107"/>
                <a:gd name="T14" fmla="*/ 4 w 135"/>
                <a:gd name="T15" fmla="*/ 10 h 107"/>
                <a:gd name="T16" fmla="*/ 19 w 135"/>
                <a:gd name="T17" fmla="*/ 14 h 107"/>
                <a:gd name="T18" fmla="*/ 37 w 135"/>
                <a:gd name="T19" fmla="*/ 70 h 107"/>
                <a:gd name="T20" fmla="*/ 33 w 135"/>
                <a:gd name="T21" fmla="*/ 83 h 107"/>
                <a:gd name="T22" fmla="*/ 24 w 135"/>
                <a:gd name="T23" fmla="*/ 95 h 107"/>
                <a:gd name="T24" fmla="*/ 37 w 135"/>
                <a:gd name="T25" fmla="*/ 107 h 107"/>
                <a:gd name="T26" fmla="*/ 49 w 135"/>
                <a:gd name="T27" fmla="*/ 100 h 107"/>
                <a:gd name="T28" fmla="*/ 88 w 135"/>
                <a:gd name="T29" fmla="*/ 100 h 107"/>
                <a:gd name="T30" fmla="*/ 100 w 135"/>
                <a:gd name="T31" fmla="*/ 107 h 107"/>
                <a:gd name="T32" fmla="*/ 113 w 135"/>
                <a:gd name="T33" fmla="*/ 95 h 107"/>
                <a:gd name="T34" fmla="*/ 100 w 135"/>
                <a:gd name="T35" fmla="*/ 82 h 107"/>
                <a:gd name="T36" fmla="*/ 88 w 135"/>
                <a:gd name="T37" fmla="*/ 90 h 107"/>
                <a:gd name="T38" fmla="*/ 49 w 135"/>
                <a:gd name="T39" fmla="*/ 90 h 107"/>
                <a:gd name="T40" fmla="*/ 43 w 135"/>
                <a:gd name="T41" fmla="*/ 84 h 107"/>
                <a:gd name="T42" fmla="*/ 46 w 135"/>
                <a:gd name="T43" fmla="*/ 75 h 107"/>
                <a:gd name="T44" fmla="*/ 114 w 135"/>
                <a:gd name="T45" fmla="*/ 75 h 107"/>
                <a:gd name="T46" fmla="*/ 123 w 135"/>
                <a:gd name="T47" fmla="*/ 67 h 107"/>
                <a:gd name="T48" fmla="*/ 134 w 135"/>
                <a:gd name="T49" fmla="*/ 27 h 107"/>
                <a:gd name="T50" fmla="*/ 134 w 135"/>
                <a:gd name="T51" fmla="*/ 23 h 107"/>
                <a:gd name="T52" fmla="*/ 108 w 135"/>
                <a:gd name="T53" fmla="*/ 59 h 107"/>
                <a:gd name="T54" fmla="*/ 51 w 135"/>
                <a:gd name="T55" fmla="*/ 59 h 107"/>
                <a:gd name="T56" fmla="*/ 46 w 135"/>
                <a:gd name="T57" fmla="*/ 55 h 107"/>
                <a:gd name="T58" fmla="*/ 51 w 135"/>
                <a:gd name="T59" fmla="*/ 50 h 107"/>
                <a:gd name="T60" fmla="*/ 108 w 135"/>
                <a:gd name="T61" fmla="*/ 50 h 107"/>
                <a:gd name="T62" fmla="*/ 113 w 135"/>
                <a:gd name="T63" fmla="*/ 55 h 107"/>
                <a:gd name="T64" fmla="*/ 108 w 135"/>
                <a:gd name="T65" fmla="*/ 59 h 107"/>
                <a:gd name="T66" fmla="*/ 112 w 135"/>
                <a:gd name="T67" fmla="*/ 45 h 107"/>
                <a:gd name="T68" fmla="*/ 47 w 135"/>
                <a:gd name="T69" fmla="*/ 45 h 107"/>
                <a:gd name="T70" fmla="*/ 42 w 135"/>
                <a:gd name="T71" fmla="*/ 40 h 107"/>
                <a:gd name="T72" fmla="*/ 47 w 135"/>
                <a:gd name="T73" fmla="*/ 35 h 107"/>
                <a:gd name="T74" fmla="*/ 112 w 135"/>
                <a:gd name="T75" fmla="*/ 35 h 107"/>
                <a:gd name="T76" fmla="*/ 117 w 135"/>
                <a:gd name="T77" fmla="*/ 40 h 107"/>
                <a:gd name="T78" fmla="*/ 112 w 135"/>
                <a:gd name="T79" fmla="*/ 4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5" h="107">
                  <a:moveTo>
                    <a:pt x="134" y="23"/>
                  </a:moveTo>
                  <a:cubicBezTo>
                    <a:pt x="133" y="21"/>
                    <a:pt x="131" y="21"/>
                    <a:pt x="1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7"/>
                    <a:pt x="26" y="6"/>
                    <a:pt x="24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2" y="1"/>
                    <a:pt x="1" y="4"/>
                  </a:cubicBezTo>
                  <a:cubicBezTo>
                    <a:pt x="0" y="6"/>
                    <a:pt x="2" y="9"/>
                    <a:pt x="4" y="10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28" y="84"/>
                    <a:pt x="24" y="89"/>
                    <a:pt x="24" y="95"/>
                  </a:cubicBezTo>
                  <a:cubicBezTo>
                    <a:pt x="24" y="102"/>
                    <a:pt x="30" y="107"/>
                    <a:pt x="37" y="107"/>
                  </a:cubicBezTo>
                  <a:cubicBezTo>
                    <a:pt x="42" y="107"/>
                    <a:pt x="47" y="104"/>
                    <a:pt x="49" y="100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90" y="104"/>
                    <a:pt x="95" y="107"/>
                    <a:pt x="100" y="107"/>
                  </a:cubicBezTo>
                  <a:cubicBezTo>
                    <a:pt x="107" y="107"/>
                    <a:pt x="113" y="102"/>
                    <a:pt x="113" y="95"/>
                  </a:cubicBezTo>
                  <a:cubicBezTo>
                    <a:pt x="113" y="88"/>
                    <a:pt x="107" y="82"/>
                    <a:pt x="100" y="82"/>
                  </a:cubicBezTo>
                  <a:cubicBezTo>
                    <a:pt x="95" y="82"/>
                    <a:pt x="90" y="85"/>
                    <a:pt x="88" y="9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48" y="87"/>
                    <a:pt x="46" y="85"/>
                    <a:pt x="43" y="84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114" y="75"/>
                    <a:pt x="114" y="75"/>
                    <a:pt x="114" y="75"/>
                  </a:cubicBezTo>
                  <a:cubicBezTo>
                    <a:pt x="119" y="75"/>
                    <a:pt x="123" y="71"/>
                    <a:pt x="123" y="67"/>
                  </a:cubicBezTo>
                  <a:cubicBezTo>
                    <a:pt x="134" y="27"/>
                    <a:pt x="134" y="27"/>
                    <a:pt x="134" y="27"/>
                  </a:cubicBezTo>
                  <a:cubicBezTo>
                    <a:pt x="135" y="25"/>
                    <a:pt x="135" y="24"/>
                    <a:pt x="134" y="23"/>
                  </a:cubicBezTo>
                  <a:close/>
                  <a:moveTo>
                    <a:pt x="108" y="59"/>
                  </a:moveTo>
                  <a:cubicBezTo>
                    <a:pt x="51" y="59"/>
                    <a:pt x="51" y="59"/>
                    <a:pt x="51" y="59"/>
                  </a:cubicBezTo>
                  <a:cubicBezTo>
                    <a:pt x="49" y="59"/>
                    <a:pt x="46" y="57"/>
                    <a:pt x="46" y="55"/>
                  </a:cubicBezTo>
                  <a:cubicBezTo>
                    <a:pt x="46" y="52"/>
                    <a:pt x="49" y="50"/>
                    <a:pt x="51" y="50"/>
                  </a:cubicBezTo>
                  <a:cubicBezTo>
                    <a:pt x="108" y="50"/>
                    <a:pt x="108" y="50"/>
                    <a:pt x="108" y="50"/>
                  </a:cubicBezTo>
                  <a:cubicBezTo>
                    <a:pt x="111" y="50"/>
                    <a:pt x="113" y="52"/>
                    <a:pt x="113" y="55"/>
                  </a:cubicBezTo>
                  <a:cubicBezTo>
                    <a:pt x="113" y="57"/>
                    <a:pt x="111" y="59"/>
                    <a:pt x="108" y="59"/>
                  </a:cubicBezTo>
                  <a:close/>
                  <a:moveTo>
                    <a:pt x="112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44" y="45"/>
                    <a:pt x="42" y="43"/>
                    <a:pt x="42" y="40"/>
                  </a:cubicBezTo>
                  <a:cubicBezTo>
                    <a:pt x="42" y="38"/>
                    <a:pt x="44" y="35"/>
                    <a:pt x="47" y="35"/>
                  </a:cubicBezTo>
                  <a:cubicBezTo>
                    <a:pt x="112" y="35"/>
                    <a:pt x="112" y="35"/>
                    <a:pt x="112" y="35"/>
                  </a:cubicBezTo>
                  <a:cubicBezTo>
                    <a:pt x="115" y="35"/>
                    <a:pt x="117" y="38"/>
                    <a:pt x="117" y="40"/>
                  </a:cubicBezTo>
                  <a:cubicBezTo>
                    <a:pt x="117" y="43"/>
                    <a:pt x="115" y="45"/>
                    <a:pt x="112" y="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8546068" y="4728989"/>
            <a:ext cx="624887" cy="624887"/>
            <a:chOff x="8105048" y="5011593"/>
            <a:chExt cx="592640" cy="592640"/>
          </a:xfrm>
        </p:grpSpPr>
        <p:sp>
          <p:nvSpPr>
            <p:cNvPr id="60" name="Rectangle 187"/>
            <p:cNvSpPr/>
            <p:nvPr/>
          </p:nvSpPr>
          <p:spPr>
            <a:xfrm>
              <a:off x="8105048" y="5011593"/>
              <a:ext cx="592640" cy="5926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61" name="Rectangle 185"/>
            <p:cNvSpPr/>
            <p:nvPr/>
          </p:nvSpPr>
          <p:spPr>
            <a:xfrm>
              <a:off x="8175894" y="5082439"/>
              <a:ext cx="450948" cy="450948"/>
            </a:xfrm>
            <a:prstGeom prst="rect">
              <a:avLst/>
            </a:prstGeom>
            <a:solidFill>
              <a:srgbClr val="C00000"/>
            </a:solidFill>
            <a:ln w="3810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62" name="Freeform 84"/>
            <p:cNvSpPr>
              <a:spLocks noEditPoints="1"/>
            </p:cNvSpPr>
            <p:nvPr/>
          </p:nvSpPr>
          <p:spPr bwMode="auto">
            <a:xfrm>
              <a:off x="8267015" y="5210680"/>
              <a:ext cx="261834" cy="200553"/>
            </a:xfrm>
            <a:custGeom>
              <a:avLst/>
              <a:gdLst>
                <a:gd name="T0" fmla="*/ 99 w 107"/>
                <a:gd name="T1" fmla="*/ 0 h 82"/>
                <a:gd name="T2" fmla="*/ 9 w 107"/>
                <a:gd name="T3" fmla="*/ 0 h 82"/>
                <a:gd name="T4" fmla="*/ 0 w 107"/>
                <a:gd name="T5" fmla="*/ 8 h 82"/>
                <a:gd name="T6" fmla="*/ 0 w 107"/>
                <a:gd name="T7" fmla="*/ 74 h 82"/>
                <a:gd name="T8" fmla="*/ 9 w 107"/>
                <a:gd name="T9" fmla="*/ 82 h 82"/>
                <a:gd name="T10" fmla="*/ 99 w 107"/>
                <a:gd name="T11" fmla="*/ 82 h 82"/>
                <a:gd name="T12" fmla="*/ 107 w 107"/>
                <a:gd name="T13" fmla="*/ 74 h 82"/>
                <a:gd name="T14" fmla="*/ 107 w 107"/>
                <a:gd name="T15" fmla="*/ 8 h 82"/>
                <a:gd name="T16" fmla="*/ 99 w 107"/>
                <a:gd name="T17" fmla="*/ 0 h 82"/>
                <a:gd name="T18" fmla="*/ 33 w 107"/>
                <a:gd name="T19" fmla="*/ 55 h 82"/>
                <a:gd name="T20" fmla="*/ 16 w 107"/>
                <a:gd name="T21" fmla="*/ 73 h 82"/>
                <a:gd name="T22" fmla="*/ 10 w 107"/>
                <a:gd name="T23" fmla="*/ 73 h 82"/>
                <a:gd name="T24" fmla="*/ 10 w 107"/>
                <a:gd name="T25" fmla="*/ 67 h 82"/>
                <a:gd name="T26" fmla="*/ 27 w 107"/>
                <a:gd name="T27" fmla="*/ 50 h 82"/>
                <a:gd name="T28" fmla="*/ 33 w 107"/>
                <a:gd name="T29" fmla="*/ 50 h 82"/>
                <a:gd name="T30" fmla="*/ 33 w 107"/>
                <a:gd name="T31" fmla="*/ 55 h 82"/>
                <a:gd name="T32" fmla="*/ 54 w 107"/>
                <a:gd name="T33" fmla="*/ 57 h 82"/>
                <a:gd name="T34" fmla="*/ 51 w 107"/>
                <a:gd name="T35" fmla="*/ 56 h 82"/>
                <a:gd name="T36" fmla="*/ 10 w 107"/>
                <a:gd name="T37" fmla="*/ 15 h 82"/>
                <a:gd name="T38" fmla="*/ 10 w 107"/>
                <a:gd name="T39" fmla="*/ 9 h 82"/>
                <a:gd name="T40" fmla="*/ 16 w 107"/>
                <a:gd name="T41" fmla="*/ 9 h 82"/>
                <a:gd name="T42" fmla="*/ 54 w 107"/>
                <a:gd name="T43" fmla="*/ 47 h 82"/>
                <a:gd name="T44" fmla="*/ 92 w 107"/>
                <a:gd name="T45" fmla="*/ 9 h 82"/>
                <a:gd name="T46" fmla="*/ 98 w 107"/>
                <a:gd name="T47" fmla="*/ 9 h 82"/>
                <a:gd name="T48" fmla="*/ 98 w 107"/>
                <a:gd name="T49" fmla="*/ 15 h 82"/>
                <a:gd name="T50" fmla="*/ 57 w 107"/>
                <a:gd name="T51" fmla="*/ 56 h 82"/>
                <a:gd name="T52" fmla="*/ 54 w 107"/>
                <a:gd name="T53" fmla="*/ 57 h 82"/>
                <a:gd name="T54" fmla="*/ 98 w 107"/>
                <a:gd name="T55" fmla="*/ 73 h 82"/>
                <a:gd name="T56" fmla="*/ 92 w 107"/>
                <a:gd name="T57" fmla="*/ 73 h 82"/>
                <a:gd name="T58" fmla="*/ 75 w 107"/>
                <a:gd name="T59" fmla="*/ 55 h 82"/>
                <a:gd name="T60" fmla="*/ 75 w 107"/>
                <a:gd name="T61" fmla="*/ 50 h 82"/>
                <a:gd name="T62" fmla="*/ 81 w 107"/>
                <a:gd name="T63" fmla="*/ 50 h 82"/>
                <a:gd name="T64" fmla="*/ 98 w 107"/>
                <a:gd name="T65" fmla="*/ 67 h 82"/>
                <a:gd name="T66" fmla="*/ 98 w 107"/>
                <a:gd name="T67" fmla="*/ 7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7" h="82">
                  <a:moveTo>
                    <a:pt x="9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8"/>
                    <a:pt x="4" y="82"/>
                    <a:pt x="9" y="82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4" y="82"/>
                    <a:pt x="107" y="78"/>
                    <a:pt x="107" y="74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4"/>
                    <a:pt x="104" y="0"/>
                    <a:pt x="99" y="0"/>
                  </a:cubicBezTo>
                  <a:close/>
                  <a:moveTo>
                    <a:pt x="33" y="55"/>
                  </a:moveTo>
                  <a:cubicBezTo>
                    <a:pt x="16" y="73"/>
                    <a:pt x="16" y="73"/>
                    <a:pt x="16" y="73"/>
                  </a:cubicBezTo>
                  <a:cubicBezTo>
                    <a:pt x="14" y="74"/>
                    <a:pt x="11" y="74"/>
                    <a:pt x="10" y="73"/>
                  </a:cubicBezTo>
                  <a:cubicBezTo>
                    <a:pt x="8" y="71"/>
                    <a:pt x="8" y="69"/>
                    <a:pt x="10" y="67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9" y="48"/>
                    <a:pt x="31" y="48"/>
                    <a:pt x="33" y="50"/>
                  </a:cubicBezTo>
                  <a:cubicBezTo>
                    <a:pt x="35" y="51"/>
                    <a:pt x="35" y="54"/>
                    <a:pt x="33" y="55"/>
                  </a:cubicBezTo>
                  <a:close/>
                  <a:moveTo>
                    <a:pt x="54" y="57"/>
                  </a:moveTo>
                  <a:cubicBezTo>
                    <a:pt x="53" y="57"/>
                    <a:pt x="52" y="57"/>
                    <a:pt x="51" y="5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8" y="11"/>
                    <a:pt x="10" y="9"/>
                  </a:cubicBezTo>
                  <a:cubicBezTo>
                    <a:pt x="12" y="8"/>
                    <a:pt x="14" y="8"/>
                    <a:pt x="16" y="9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4" y="8"/>
                    <a:pt x="96" y="8"/>
                    <a:pt x="98" y="9"/>
                  </a:cubicBezTo>
                  <a:cubicBezTo>
                    <a:pt x="99" y="11"/>
                    <a:pt x="99" y="13"/>
                    <a:pt x="98" y="15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56" y="57"/>
                    <a:pt x="55" y="57"/>
                    <a:pt x="54" y="57"/>
                  </a:cubicBezTo>
                  <a:close/>
                  <a:moveTo>
                    <a:pt x="98" y="73"/>
                  </a:moveTo>
                  <a:cubicBezTo>
                    <a:pt x="96" y="74"/>
                    <a:pt x="94" y="74"/>
                    <a:pt x="92" y="73"/>
                  </a:cubicBezTo>
                  <a:cubicBezTo>
                    <a:pt x="75" y="55"/>
                    <a:pt x="75" y="55"/>
                    <a:pt x="75" y="55"/>
                  </a:cubicBezTo>
                  <a:cubicBezTo>
                    <a:pt x="73" y="54"/>
                    <a:pt x="73" y="51"/>
                    <a:pt x="75" y="50"/>
                  </a:cubicBezTo>
                  <a:cubicBezTo>
                    <a:pt x="76" y="48"/>
                    <a:pt x="79" y="48"/>
                    <a:pt x="81" y="50"/>
                  </a:cubicBezTo>
                  <a:cubicBezTo>
                    <a:pt x="98" y="67"/>
                    <a:pt x="98" y="67"/>
                    <a:pt x="98" y="67"/>
                  </a:cubicBezTo>
                  <a:cubicBezTo>
                    <a:pt x="100" y="69"/>
                    <a:pt x="100" y="71"/>
                    <a:pt x="98" y="7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575965" y="3521941"/>
            <a:ext cx="624887" cy="624887"/>
            <a:chOff x="3391427" y="3866835"/>
            <a:chExt cx="592640" cy="592640"/>
          </a:xfrm>
        </p:grpSpPr>
        <p:sp>
          <p:nvSpPr>
            <p:cNvPr id="64" name="Rectangle 183"/>
            <p:cNvSpPr/>
            <p:nvPr/>
          </p:nvSpPr>
          <p:spPr>
            <a:xfrm>
              <a:off x="3391427" y="3866835"/>
              <a:ext cx="592640" cy="5926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65" name="Rectangle 185"/>
            <p:cNvSpPr/>
            <p:nvPr/>
          </p:nvSpPr>
          <p:spPr>
            <a:xfrm>
              <a:off x="3454162" y="3937681"/>
              <a:ext cx="450948" cy="450948"/>
            </a:xfrm>
            <a:prstGeom prst="rect">
              <a:avLst/>
            </a:prstGeom>
            <a:solidFill>
              <a:srgbClr val="C00000"/>
            </a:solidFill>
            <a:ln w="3810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66" name="Freeform 70"/>
            <p:cNvSpPr>
              <a:spLocks noEditPoints="1"/>
            </p:cNvSpPr>
            <p:nvPr/>
          </p:nvSpPr>
          <p:spPr bwMode="auto">
            <a:xfrm>
              <a:off x="3546440" y="4004056"/>
              <a:ext cx="257213" cy="298241"/>
            </a:xfrm>
            <a:custGeom>
              <a:avLst/>
              <a:gdLst>
                <a:gd name="T0" fmla="*/ 85 w 123"/>
                <a:gd name="T1" fmla="*/ 53 h 143"/>
                <a:gd name="T2" fmla="*/ 62 w 123"/>
                <a:gd name="T3" fmla="*/ 58 h 143"/>
                <a:gd name="T4" fmla="*/ 59 w 123"/>
                <a:gd name="T5" fmla="*/ 59 h 143"/>
                <a:gd name="T6" fmla="*/ 56 w 123"/>
                <a:gd name="T7" fmla="*/ 50 h 143"/>
                <a:gd name="T8" fmla="*/ 52 w 123"/>
                <a:gd name="T9" fmla="*/ 20 h 143"/>
                <a:gd name="T10" fmla="*/ 42 w 123"/>
                <a:gd name="T11" fmla="*/ 21 h 143"/>
                <a:gd name="T12" fmla="*/ 54 w 123"/>
                <a:gd name="T13" fmla="*/ 59 h 143"/>
                <a:gd name="T14" fmla="*/ 45 w 123"/>
                <a:gd name="T15" fmla="*/ 52 h 143"/>
                <a:gd name="T16" fmla="*/ 12 w 123"/>
                <a:gd name="T17" fmla="*/ 112 h 143"/>
                <a:gd name="T18" fmla="*/ 49 w 123"/>
                <a:gd name="T19" fmla="*/ 142 h 143"/>
                <a:gd name="T20" fmla="*/ 60 w 123"/>
                <a:gd name="T21" fmla="*/ 139 h 143"/>
                <a:gd name="T22" fmla="*/ 71 w 123"/>
                <a:gd name="T23" fmla="*/ 142 h 143"/>
                <a:gd name="T24" fmla="*/ 107 w 123"/>
                <a:gd name="T25" fmla="*/ 118 h 143"/>
                <a:gd name="T26" fmla="*/ 85 w 123"/>
                <a:gd name="T27" fmla="*/ 53 h 143"/>
                <a:gd name="T28" fmla="*/ 99 w 123"/>
                <a:gd name="T29" fmla="*/ 0 h 143"/>
                <a:gd name="T30" fmla="*/ 73 w 123"/>
                <a:gd name="T31" fmla="*/ 12 h 143"/>
                <a:gd name="T32" fmla="*/ 61 w 123"/>
                <a:gd name="T33" fmla="*/ 38 h 143"/>
                <a:gd name="T34" fmla="*/ 88 w 123"/>
                <a:gd name="T35" fmla="*/ 26 h 143"/>
                <a:gd name="T36" fmla="*/ 99 w 123"/>
                <a:gd name="T37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3" h="143">
                  <a:moveTo>
                    <a:pt x="85" y="53"/>
                  </a:moveTo>
                  <a:cubicBezTo>
                    <a:pt x="77" y="52"/>
                    <a:pt x="75" y="54"/>
                    <a:pt x="62" y="58"/>
                  </a:cubicBezTo>
                  <a:cubicBezTo>
                    <a:pt x="61" y="59"/>
                    <a:pt x="60" y="59"/>
                    <a:pt x="59" y="59"/>
                  </a:cubicBezTo>
                  <a:cubicBezTo>
                    <a:pt x="58" y="57"/>
                    <a:pt x="57" y="54"/>
                    <a:pt x="56" y="50"/>
                  </a:cubicBezTo>
                  <a:cubicBezTo>
                    <a:pt x="51" y="35"/>
                    <a:pt x="52" y="20"/>
                    <a:pt x="52" y="20"/>
                  </a:cubicBezTo>
                  <a:cubicBezTo>
                    <a:pt x="52" y="20"/>
                    <a:pt x="48" y="16"/>
                    <a:pt x="42" y="21"/>
                  </a:cubicBezTo>
                  <a:cubicBezTo>
                    <a:pt x="40" y="29"/>
                    <a:pt x="49" y="49"/>
                    <a:pt x="54" y="59"/>
                  </a:cubicBezTo>
                  <a:cubicBezTo>
                    <a:pt x="50" y="57"/>
                    <a:pt x="49" y="52"/>
                    <a:pt x="45" y="52"/>
                  </a:cubicBezTo>
                  <a:cubicBezTo>
                    <a:pt x="15" y="50"/>
                    <a:pt x="0" y="84"/>
                    <a:pt x="12" y="112"/>
                  </a:cubicBezTo>
                  <a:cubicBezTo>
                    <a:pt x="19" y="130"/>
                    <a:pt x="35" y="141"/>
                    <a:pt x="49" y="142"/>
                  </a:cubicBezTo>
                  <a:cubicBezTo>
                    <a:pt x="53" y="143"/>
                    <a:pt x="56" y="139"/>
                    <a:pt x="60" y="139"/>
                  </a:cubicBezTo>
                  <a:cubicBezTo>
                    <a:pt x="64" y="139"/>
                    <a:pt x="69" y="142"/>
                    <a:pt x="71" y="142"/>
                  </a:cubicBezTo>
                  <a:cubicBezTo>
                    <a:pt x="85" y="143"/>
                    <a:pt x="97" y="134"/>
                    <a:pt x="107" y="118"/>
                  </a:cubicBezTo>
                  <a:cubicBezTo>
                    <a:pt x="123" y="91"/>
                    <a:pt x="114" y="55"/>
                    <a:pt x="85" y="53"/>
                  </a:cubicBezTo>
                  <a:close/>
                  <a:moveTo>
                    <a:pt x="99" y="0"/>
                  </a:moveTo>
                  <a:cubicBezTo>
                    <a:pt x="99" y="0"/>
                    <a:pt x="84" y="1"/>
                    <a:pt x="73" y="12"/>
                  </a:cubicBezTo>
                  <a:cubicBezTo>
                    <a:pt x="63" y="22"/>
                    <a:pt x="61" y="38"/>
                    <a:pt x="61" y="38"/>
                  </a:cubicBezTo>
                  <a:cubicBezTo>
                    <a:pt x="61" y="38"/>
                    <a:pt x="77" y="37"/>
                    <a:pt x="88" y="26"/>
                  </a:cubicBezTo>
                  <a:cubicBezTo>
                    <a:pt x="98" y="16"/>
                    <a:pt x="99" y="0"/>
                    <a:pt x="9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3575965" y="2287433"/>
            <a:ext cx="624887" cy="624887"/>
            <a:chOff x="3391427" y="2696033"/>
            <a:chExt cx="592640" cy="592640"/>
          </a:xfrm>
        </p:grpSpPr>
        <p:sp>
          <p:nvSpPr>
            <p:cNvPr id="68" name="Rectangle 182"/>
            <p:cNvSpPr/>
            <p:nvPr/>
          </p:nvSpPr>
          <p:spPr>
            <a:xfrm>
              <a:off x="3391427" y="2696033"/>
              <a:ext cx="592640" cy="5926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69" name="Rectangle 185"/>
            <p:cNvSpPr/>
            <p:nvPr/>
          </p:nvSpPr>
          <p:spPr>
            <a:xfrm>
              <a:off x="3454162" y="2766879"/>
              <a:ext cx="450948" cy="450948"/>
            </a:xfrm>
            <a:prstGeom prst="rect">
              <a:avLst/>
            </a:prstGeom>
            <a:solidFill>
              <a:srgbClr val="C00000"/>
            </a:solidFill>
            <a:ln w="3810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70" name="Freeform 5"/>
            <p:cNvSpPr>
              <a:spLocks noEditPoints="1"/>
            </p:cNvSpPr>
            <p:nvPr/>
          </p:nvSpPr>
          <p:spPr bwMode="auto">
            <a:xfrm>
              <a:off x="3524597" y="2913125"/>
              <a:ext cx="304697" cy="177189"/>
            </a:xfrm>
            <a:custGeom>
              <a:avLst/>
              <a:gdLst>
                <a:gd name="T0" fmla="*/ 135 w 139"/>
                <a:gd name="T1" fmla="*/ 61 h 81"/>
                <a:gd name="T2" fmla="*/ 131 w 139"/>
                <a:gd name="T3" fmla="*/ 56 h 81"/>
                <a:gd name="T4" fmla="*/ 131 w 139"/>
                <a:gd name="T5" fmla="*/ 27 h 81"/>
                <a:gd name="T6" fmla="*/ 139 w 139"/>
                <a:gd name="T7" fmla="*/ 24 h 81"/>
                <a:gd name="T8" fmla="*/ 70 w 139"/>
                <a:gd name="T9" fmla="*/ 0 h 81"/>
                <a:gd name="T10" fmla="*/ 0 w 139"/>
                <a:gd name="T11" fmla="*/ 24 h 81"/>
                <a:gd name="T12" fmla="*/ 70 w 139"/>
                <a:gd name="T13" fmla="*/ 48 h 81"/>
                <a:gd name="T14" fmla="*/ 127 w 139"/>
                <a:gd name="T15" fmla="*/ 28 h 81"/>
                <a:gd name="T16" fmla="*/ 127 w 139"/>
                <a:gd name="T17" fmla="*/ 56 h 81"/>
                <a:gd name="T18" fmla="*/ 123 w 139"/>
                <a:gd name="T19" fmla="*/ 61 h 81"/>
                <a:gd name="T20" fmla="*/ 126 w 139"/>
                <a:gd name="T21" fmla="*/ 64 h 81"/>
                <a:gd name="T22" fmla="*/ 123 w 139"/>
                <a:gd name="T23" fmla="*/ 81 h 81"/>
                <a:gd name="T24" fmla="*/ 135 w 139"/>
                <a:gd name="T25" fmla="*/ 81 h 81"/>
                <a:gd name="T26" fmla="*/ 132 w 139"/>
                <a:gd name="T27" fmla="*/ 64 h 81"/>
                <a:gd name="T28" fmla="*/ 135 w 139"/>
                <a:gd name="T29" fmla="*/ 61 h 81"/>
                <a:gd name="T30" fmla="*/ 28 w 139"/>
                <a:gd name="T31" fmla="*/ 42 h 81"/>
                <a:gd name="T32" fmla="*/ 28 w 139"/>
                <a:gd name="T33" fmla="*/ 69 h 81"/>
                <a:gd name="T34" fmla="*/ 70 w 139"/>
                <a:gd name="T35" fmla="*/ 81 h 81"/>
                <a:gd name="T36" fmla="*/ 111 w 139"/>
                <a:gd name="T37" fmla="*/ 69 h 81"/>
                <a:gd name="T38" fmla="*/ 111 w 139"/>
                <a:gd name="T39" fmla="*/ 42 h 81"/>
                <a:gd name="T40" fmla="*/ 70 w 139"/>
                <a:gd name="T41" fmla="*/ 56 h 81"/>
                <a:gd name="T42" fmla="*/ 28 w 139"/>
                <a:gd name="T43" fmla="*/ 4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9" h="81">
                  <a:moveTo>
                    <a:pt x="135" y="61"/>
                  </a:moveTo>
                  <a:cubicBezTo>
                    <a:pt x="135" y="58"/>
                    <a:pt x="134" y="56"/>
                    <a:pt x="131" y="56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56"/>
                    <a:pt x="127" y="56"/>
                    <a:pt x="127" y="56"/>
                  </a:cubicBezTo>
                  <a:cubicBezTo>
                    <a:pt x="125" y="56"/>
                    <a:pt x="123" y="58"/>
                    <a:pt x="123" y="61"/>
                  </a:cubicBezTo>
                  <a:cubicBezTo>
                    <a:pt x="123" y="63"/>
                    <a:pt x="125" y="64"/>
                    <a:pt x="126" y="64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4" y="64"/>
                    <a:pt x="135" y="63"/>
                    <a:pt x="135" y="61"/>
                  </a:cubicBezTo>
                  <a:close/>
                  <a:moveTo>
                    <a:pt x="28" y="42"/>
                  </a:moveTo>
                  <a:cubicBezTo>
                    <a:pt x="28" y="69"/>
                    <a:pt x="28" y="69"/>
                    <a:pt x="28" y="69"/>
                  </a:cubicBezTo>
                  <a:cubicBezTo>
                    <a:pt x="28" y="76"/>
                    <a:pt x="47" y="81"/>
                    <a:pt x="70" y="81"/>
                  </a:cubicBezTo>
                  <a:cubicBezTo>
                    <a:pt x="92" y="81"/>
                    <a:pt x="111" y="76"/>
                    <a:pt x="111" y="69"/>
                  </a:cubicBezTo>
                  <a:cubicBezTo>
                    <a:pt x="111" y="42"/>
                    <a:pt x="111" y="42"/>
                    <a:pt x="111" y="42"/>
                  </a:cubicBezTo>
                  <a:cubicBezTo>
                    <a:pt x="70" y="56"/>
                    <a:pt x="70" y="56"/>
                    <a:pt x="70" y="56"/>
                  </a:cubicBezTo>
                  <a:lnTo>
                    <a:pt x="28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3575965" y="4728989"/>
            <a:ext cx="624887" cy="624887"/>
            <a:chOff x="3391427" y="5011593"/>
            <a:chExt cx="592640" cy="592640"/>
          </a:xfrm>
        </p:grpSpPr>
        <p:sp>
          <p:nvSpPr>
            <p:cNvPr id="72" name="Rectangle 184"/>
            <p:cNvSpPr/>
            <p:nvPr/>
          </p:nvSpPr>
          <p:spPr>
            <a:xfrm>
              <a:off x="3391427" y="5011593"/>
              <a:ext cx="592640" cy="5926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63500" dir="81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latin typeface="DIN-BoldItalic" pitchFamily="50" charset="0"/>
              </a:endParaRPr>
            </a:p>
          </p:txBody>
        </p:sp>
        <p:sp>
          <p:nvSpPr>
            <p:cNvPr id="73" name="Rectangle 185"/>
            <p:cNvSpPr/>
            <p:nvPr/>
          </p:nvSpPr>
          <p:spPr>
            <a:xfrm>
              <a:off x="3454162" y="5082439"/>
              <a:ext cx="450948" cy="450948"/>
            </a:xfrm>
            <a:prstGeom prst="rect">
              <a:avLst/>
            </a:prstGeom>
            <a:solidFill>
              <a:srgbClr val="C00000"/>
            </a:solidFill>
            <a:ln w="3810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3375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74" name="Freeform 28"/>
            <p:cNvSpPr/>
            <p:nvPr/>
          </p:nvSpPr>
          <p:spPr bwMode="auto">
            <a:xfrm>
              <a:off x="3549088" y="5181652"/>
              <a:ext cx="280206" cy="275536"/>
            </a:xfrm>
            <a:custGeom>
              <a:avLst/>
              <a:gdLst>
                <a:gd name="T0" fmla="*/ 16 w 136"/>
                <a:gd name="T1" fmla="*/ 57 h 134"/>
                <a:gd name="T2" fmla="*/ 0 w 136"/>
                <a:gd name="T3" fmla="*/ 72 h 134"/>
                <a:gd name="T4" fmla="*/ 25 w 136"/>
                <a:gd name="T5" fmla="*/ 92 h 134"/>
                <a:gd name="T6" fmla="*/ 37 w 136"/>
                <a:gd name="T7" fmla="*/ 78 h 134"/>
                <a:gd name="T8" fmla="*/ 55 w 136"/>
                <a:gd name="T9" fmla="*/ 80 h 134"/>
                <a:gd name="T10" fmla="*/ 42 w 136"/>
                <a:gd name="T11" fmla="*/ 95 h 134"/>
                <a:gd name="T12" fmla="*/ 44 w 136"/>
                <a:gd name="T13" fmla="*/ 115 h 134"/>
                <a:gd name="T14" fmla="*/ 65 w 136"/>
                <a:gd name="T15" fmla="*/ 134 h 134"/>
                <a:gd name="T16" fmla="*/ 92 w 136"/>
                <a:gd name="T17" fmla="*/ 98 h 134"/>
                <a:gd name="T18" fmla="*/ 79 w 136"/>
                <a:gd name="T19" fmla="*/ 92 h 134"/>
                <a:gd name="T20" fmla="*/ 80 w 136"/>
                <a:gd name="T21" fmla="*/ 78 h 134"/>
                <a:gd name="T22" fmla="*/ 96 w 136"/>
                <a:gd name="T23" fmla="*/ 76 h 134"/>
                <a:gd name="T24" fmla="*/ 107 w 136"/>
                <a:gd name="T25" fmla="*/ 90 h 134"/>
                <a:gd name="T26" fmla="*/ 136 w 136"/>
                <a:gd name="T27" fmla="*/ 62 h 134"/>
                <a:gd name="T28" fmla="*/ 103 w 136"/>
                <a:gd name="T29" fmla="*/ 40 h 134"/>
                <a:gd name="T30" fmla="*/ 90 w 136"/>
                <a:gd name="T31" fmla="*/ 54 h 134"/>
                <a:gd name="T32" fmla="*/ 75 w 136"/>
                <a:gd name="T33" fmla="*/ 40 h 134"/>
                <a:gd name="T34" fmla="*/ 93 w 136"/>
                <a:gd name="T35" fmla="*/ 27 h 134"/>
                <a:gd name="T36" fmla="*/ 71 w 136"/>
                <a:gd name="T37" fmla="*/ 0 h 134"/>
                <a:gd name="T38" fmla="*/ 37 w 136"/>
                <a:gd name="T39" fmla="*/ 28 h 134"/>
                <a:gd name="T40" fmla="*/ 30 w 136"/>
                <a:gd name="T41" fmla="*/ 16 h 134"/>
                <a:gd name="T42" fmla="*/ 12 w 136"/>
                <a:gd name="T43" fmla="*/ 15 h 134"/>
                <a:gd name="T44" fmla="*/ 19 w 136"/>
                <a:gd name="T45" fmla="*/ 32 h 134"/>
                <a:gd name="T46" fmla="*/ 16 w 136"/>
                <a:gd name="T47" fmla="*/ 5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6" h="134">
                  <a:moveTo>
                    <a:pt x="16" y="57"/>
                  </a:moveTo>
                  <a:cubicBezTo>
                    <a:pt x="6" y="64"/>
                    <a:pt x="0" y="72"/>
                    <a:pt x="0" y="72"/>
                  </a:cubicBezTo>
                  <a:cubicBezTo>
                    <a:pt x="0" y="72"/>
                    <a:pt x="16" y="94"/>
                    <a:pt x="25" y="92"/>
                  </a:cubicBezTo>
                  <a:cubicBezTo>
                    <a:pt x="33" y="90"/>
                    <a:pt x="33" y="85"/>
                    <a:pt x="37" y="78"/>
                  </a:cubicBezTo>
                  <a:cubicBezTo>
                    <a:pt x="40" y="70"/>
                    <a:pt x="54" y="72"/>
                    <a:pt x="55" y="80"/>
                  </a:cubicBezTo>
                  <a:cubicBezTo>
                    <a:pt x="55" y="87"/>
                    <a:pt x="53" y="94"/>
                    <a:pt x="42" y="95"/>
                  </a:cubicBezTo>
                  <a:cubicBezTo>
                    <a:pt x="32" y="96"/>
                    <a:pt x="31" y="108"/>
                    <a:pt x="44" y="115"/>
                  </a:cubicBezTo>
                  <a:cubicBezTo>
                    <a:pt x="56" y="122"/>
                    <a:pt x="56" y="127"/>
                    <a:pt x="65" y="134"/>
                  </a:cubicBezTo>
                  <a:cubicBezTo>
                    <a:pt x="74" y="124"/>
                    <a:pt x="98" y="105"/>
                    <a:pt x="92" y="98"/>
                  </a:cubicBezTo>
                  <a:cubicBezTo>
                    <a:pt x="86" y="95"/>
                    <a:pt x="85" y="99"/>
                    <a:pt x="79" y="92"/>
                  </a:cubicBezTo>
                  <a:cubicBezTo>
                    <a:pt x="73" y="86"/>
                    <a:pt x="78" y="80"/>
                    <a:pt x="80" y="78"/>
                  </a:cubicBezTo>
                  <a:cubicBezTo>
                    <a:pt x="82" y="75"/>
                    <a:pt x="90" y="70"/>
                    <a:pt x="96" y="76"/>
                  </a:cubicBezTo>
                  <a:cubicBezTo>
                    <a:pt x="102" y="82"/>
                    <a:pt x="96" y="89"/>
                    <a:pt x="107" y="90"/>
                  </a:cubicBezTo>
                  <a:cubicBezTo>
                    <a:pt x="118" y="91"/>
                    <a:pt x="127" y="71"/>
                    <a:pt x="136" y="62"/>
                  </a:cubicBezTo>
                  <a:cubicBezTo>
                    <a:pt x="123" y="49"/>
                    <a:pt x="114" y="34"/>
                    <a:pt x="103" y="40"/>
                  </a:cubicBezTo>
                  <a:cubicBezTo>
                    <a:pt x="91" y="46"/>
                    <a:pt x="98" y="45"/>
                    <a:pt x="90" y="54"/>
                  </a:cubicBezTo>
                  <a:cubicBezTo>
                    <a:pt x="81" y="62"/>
                    <a:pt x="67" y="48"/>
                    <a:pt x="75" y="40"/>
                  </a:cubicBezTo>
                  <a:cubicBezTo>
                    <a:pt x="83" y="32"/>
                    <a:pt x="85" y="36"/>
                    <a:pt x="93" y="27"/>
                  </a:cubicBezTo>
                  <a:cubicBezTo>
                    <a:pt x="101" y="18"/>
                    <a:pt x="83" y="12"/>
                    <a:pt x="71" y="0"/>
                  </a:cubicBezTo>
                  <a:cubicBezTo>
                    <a:pt x="60" y="15"/>
                    <a:pt x="45" y="29"/>
                    <a:pt x="37" y="28"/>
                  </a:cubicBezTo>
                  <a:cubicBezTo>
                    <a:pt x="30" y="26"/>
                    <a:pt x="30" y="22"/>
                    <a:pt x="30" y="16"/>
                  </a:cubicBezTo>
                  <a:cubicBezTo>
                    <a:pt x="30" y="11"/>
                    <a:pt x="18" y="8"/>
                    <a:pt x="12" y="15"/>
                  </a:cubicBezTo>
                  <a:cubicBezTo>
                    <a:pt x="6" y="23"/>
                    <a:pt x="11" y="30"/>
                    <a:pt x="19" y="32"/>
                  </a:cubicBezTo>
                  <a:cubicBezTo>
                    <a:pt x="27" y="33"/>
                    <a:pt x="26" y="50"/>
                    <a:pt x="16" y="5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00"/>
                            </p:stCondLst>
                            <p:childTnLst>
                              <p:par>
                                <p:cTn id="6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500"/>
                            </p:stCondLst>
                            <p:childTnLst>
                              <p:par>
                                <p:cTn id="6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1" name="矩形 30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KSO_Shape"/>
          <p:cNvSpPr/>
          <p:nvPr/>
        </p:nvSpPr>
        <p:spPr bwMode="auto">
          <a:xfrm>
            <a:off x="344087" y="209030"/>
            <a:ext cx="350442" cy="34693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9" name="Freeform 5"/>
          <p:cNvSpPr/>
          <p:nvPr/>
        </p:nvSpPr>
        <p:spPr bwMode="auto">
          <a:xfrm>
            <a:off x="4491930" y="2607452"/>
            <a:ext cx="4360881" cy="4608927"/>
          </a:xfrm>
          <a:custGeom>
            <a:avLst/>
            <a:gdLst>
              <a:gd name="T0" fmla="*/ 553107085 w 5977"/>
              <a:gd name="T1" fmla="*/ 70285550 h 6949"/>
              <a:gd name="T2" fmla="*/ 487233550 w 5977"/>
              <a:gd name="T3" fmla="*/ 359685891 h 6949"/>
              <a:gd name="T4" fmla="*/ 350301198 w 5977"/>
              <a:gd name="T5" fmla="*/ 115798432 h 6949"/>
              <a:gd name="T6" fmla="*/ 336665723 w 5977"/>
              <a:gd name="T7" fmla="*/ 128664779 h 6949"/>
              <a:gd name="T8" fmla="*/ 487425501 w 5977"/>
              <a:gd name="T9" fmla="*/ 487966836 h 6949"/>
              <a:gd name="T10" fmla="*/ 426737689 w 5977"/>
              <a:gd name="T11" fmla="*/ 535784040 h 6949"/>
              <a:gd name="T12" fmla="*/ 102747252 w 5977"/>
              <a:gd name="T13" fmla="*/ 361990214 h 6949"/>
              <a:gd name="T14" fmla="*/ 72211396 w 5977"/>
              <a:gd name="T15" fmla="*/ 375625106 h 6949"/>
              <a:gd name="T16" fmla="*/ 300559805 w 5977"/>
              <a:gd name="T17" fmla="*/ 476252431 h 6949"/>
              <a:gd name="T18" fmla="*/ 458810023 w 5977"/>
              <a:gd name="T19" fmla="*/ 679236091 h 6949"/>
              <a:gd name="T20" fmla="*/ 410029258 w 5977"/>
              <a:gd name="T21" fmla="*/ 814238084 h 6949"/>
              <a:gd name="T22" fmla="*/ 2304717 w 5977"/>
              <a:gd name="T23" fmla="*/ 744144451 h 6949"/>
              <a:gd name="T24" fmla="*/ 0 w 5977"/>
              <a:gd name="T25" fmla="*/ 778519119 h 6949"/>
              <a:gd name="T26" fmla="*/ 419439638 w 5977"/>
              <a:gd name="T27" fmla="*/ 879530717 h 6949"/>
              <a:gd name="T28" fmla="*/ 430770396 w 5977"/>
              <a:gd name="T29" fmla="*/ 1158560951 h 6949"/>
              <a:gd name="T30" fmla="*/ 300559805 w 5977"/>
              <a:gd name="T31" fmla="*/ 1274167466 h 6949"/>
              <a:gd name="T32" fmla="*/ 174382360 w 5977"/>
              <a:gd name="T33" fmla="*/ 1298364383 h 6949"/>
              <a:gd name="T34" fmla="*/ 763979262 w 5977"/>
              <a:gd name="T35" fmla="*/ 1322752778 h 6949"/>
              <a:gd name="T36" fmla="*/ 853474940 w 5977"/>
              <a:gd name="T37" fmla="*/ 1303164944 h 6949"/>
              <a:gd name="T38" fmla="*/ 766283979 w 5977"/>
              <a:gd name="T39" fmla="*/ 1282233251 h 6949"/>
              <a:gd name="T40" fmla="*/ 599391621 w 5977"/>
              <a:gd name="T41" fmla="*/ 1171043463 h 6949"/>
              <a:gd name="T42" fmla="*/ 595934326 w 5977"/>
              <a:gd name="T43" fmla="*/ 916593980 h 6949"/>
              <a:gd name="T44" fmla="*/ 886123563 w 5977"/>
              <a:gd name="T45" fmla="*/ 798298870 h 6949"/>
              <a:gd name="T46" fmla="*/ 1147889272 w 5977"/>
              <a:gd name="T47" fmla="*/ 773910474 h 6949"/>
              <a:gd name="T48" fmla="*/ 1146544744 w 5977"/>
              <a:gd name="T49" fmla="*/ 735310997 h 6949"/>
              <a:gd name="T50" fmla="*/ 1096611840 w 5977"/>
              <a:gd name="T51" fmla="*/ 748561178 h 6949"/>
              <a:gd name="T52" fmla="*/ 589788853 w 5977"/>
              <a:gd name="T53" fmla="*/ 814814274 h 6949"/>
              <a:gd name="T54" fmla="*/ 635305150 w 5977"/>
              <a:gd name="T55" fmla="*/ 568238220 h 6949"/>
              <a:gd name="T56" fmla="*/ 1048982776 w 5977"/>
              <a:gd name="T57" fmla="*/ 422866120 h 6949"/>
              <a:gd name="T58" fmla="*/ 1035347301 w 5977"/>
              <a:gd name="T59" fmla="*/ 406926906 h 6949"/>
              <a:gd name="T60" fmla="*/ 734403157 w 5977"/>
              <a:gd name="T61" fmla="*/ 474524299 h 6949"/>
              <a:gd name="T62" fmla="*/ 560020797 w 5977"/>
              <a:gd name="T63" fmla="*/ 545386039 h 6949"/>
              <a:gd name="T64" fmla="*/ 592093570 w 5977"/>
              <a:gd name="T65" fmla="*/ 456472680 h 6949"/>
              <a:gd name="T66" fmla="*/ 779535115 w 5977"/>
              <a:gd name="T67" fmla="*/ 194533602 h 6949"/>
              <a:gd name="T68" fmla="*/ 656430626 w 5977"/>
              <a:gd name="T69" fmla="*/ 351812462 h 6949"/>
              <a:gd name="T70" fmla="*/ 538895321 w 5977"/>
              <a:gd name="T71" fmla="*/ 408463120 h 6949"/>
              <a:gd name="T72" fmla="*/ 572120233 w 5977"/>
              <a:gd name="T73" fmla="*/ 103700193 h 6949"/>
              <a:gd name="T74" fmla="*/ 563093753 w 5977"/>
              <a:gd name="T75" fmla="*/ 191917 h 6949"/>
              <a:gd name="T76" fmla="*/ 534862176 w 5977"/>
              <a:gd name="T77" fmla="*/ 0 h 6949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connsiteX0" fmla="*/ 4660 w 10000"/>
              <a:gd name="connsiteY0" fmla="*/ 0 h 9959"/>
              <a:gd name="connsiteX1" fmla="*/ 4818 w 10000"/>
              <a:gd name="connsiteY1" fmla="*/ 527 h 9959"/>
              <a:gd name="connsiteX2" fmla="*/ 4618 w 10000"/>
              <a:gd name="connsiteY2" fmla="*/ 2177 h 9959"/>
              <a:gd name="connsiteX3" fmla="*/ 4245 w 10000"/>
              <a:gd name="connsiteY3" fmla="*/ 2695 h 9959"/>
              <a:gd name="connsiteX4" fmla="*/ 3341 w 10000"/>
              <a:gd name="connsiteY4" fmla="*/ 1219 h 9959"/>
              <a:gd name="connsiteX5" fmla="*/ 3052 w 10000"/>
              <a:gd name="connsiteY5" fmla="*/ 868 h 9959"/>
              <a:gd name="connsiteX6" fmla="*/ 3053 w 10000"/>
              <a:gd name="connsiteY6" fmla="*/ 825 h 9959"/>
              <a:gd name="connsiteX7" fmla="*/ 2933 w 10000"/>
              <a:gd name="connsiteY7" fmla="*/ 964 h 9959"/>
              <a:gd name="connsiteX8" fmla="*/ 3664 w 10000"/>
              <a:gd name="connsiteY8" fmla="*/ 2015 h 9959"/>
              <a:gd name="connsiteX9" fmla="*/ 4246 w 10000"/>
              <a:gd name="connsiteY9" fmla="*/ 3657 h 9959"/>
              <a:gd name="connsiteX10" fmla="*/ 4092 w 10000"/>
              <a:gd name="connsiteY10" fmla="*/ 4178 h 9959"/>
              <a:gd name="connsiteX11" fmla="*/ 3718 w 10000"/>
              <a:gd name="connsiteY11" fmla="*/ 4015 h 9959"/>
              <a:gd name="connsiteX12" fmla="*/ 2403 w 10000"/>
              <a:gd name="connsiteY12" fmla="*/ 3261 h 9959"/>
              <a:gd name="connsiteX13" fmla="*/ 895 w 10000"/>
              <a:gd name="connsiteY13" fmla="*/ 2713 h 9959"/>
              <a:gd name="connsiteX14" fmla="*/ 703 w 10000"/>
              <a:gd name="connsiteY14" fmla="*/ 2623 h 9959"/>
              <a:gd name="connsiteX15" fmla="*/ 629 w 10000"/>
              <a:gd name="connsiteY15" fmla="*/ 2815 h 9959"/>
              <a:gd name="connsiteX16" fmla="*/ 661 w 10000"/>
              <a:gd name="connsiteY16" fmla="*/ 2808 h 9959"/>
              <a:gd name="connsiteX17" fmla="*/ 2618 w 10000"/>
              <a:gd name="connsiteY17" fmla="*/ 3569 h 9959"/>
              <a:gd name="connsiteX18" fmla="*/ 3826 w 10000"/>
              <a:gd name="connsiteY18" fmla="*/ 4557 h 9959"/>
              <a:gd name="connsiteX19" fmla="*/ 3997 w 10000"/>
              <a:gd name="connsiteY19" fmla="*/ 5090 h 9959"/>
              <a:gd name="connsiteX20" fmla="*/ 3863 w 10000"/>
              <a:gd name="connsiteY20" fmla="*/ 6162 h 9959"/>
              <a:gd name="connsiteX21" fmla="*/ 3572 w 10000"/>
              <a:gd name="connsiteY21" fmla="*/ 6102 h 9959"/>
              <a:gd name="connsiteX22" fmla="*/ 671 w 10000"/>
              <a:gd name="connsiteY22" fmla="*/ 5634 h 9959"/>
              <a:gd name="connsiteX23" fmla="*/ 20 w 10000"/>
              <a:gd name="connsiteY23" fmla="*/ 5576 h 9959"/>
              <a:gd name="connsiteX24" fmla="*/ 20 w 10000"/>
              <a:gd name="connsiteY24" fmla="*/ 5584 h 9959"/>
              <a:gd name="connsiteX25" fmla="*/ 0 w 10000"/>
              <a:gd name="connsiteY25" fmla="*/ 5834 h 9959"/>
              <a:gd name="connsiteX26" fmla="*/ 383 w 10000"/>
              <a:gd name="connsiteY26" fmla="*/ 5838 h 9959"/>
              <a:gd name="connsiteX27" fmla="*/ 3654 w 10000"/>
              <a:gd name="connsiteY27" fmla="*/ 6591 h 9959"/>
              <a:gd name="connsiteX28" fmla="*/ 3897 w 10000"/>
              <a:gd name="connsiteY28" fmla="*/ 6977 h 9959"/>
              <a:gd name="connsiteX29" fmla="*/ 3753 w 10000"/>
              <a:gd name="connsiteY29" fmla="*/ 8682 h 9959"/>
              <a:gd name="connsiteX30" fmla="*/ 3594 w 10000"/>
              <a:gd name="connsiteY30" fmla="*/ 9101 h 9959"/>
              <a:gd name="connsiteX31" fmla="*/ 2618 w 10000"/>
              <a:gd name="connsiteY31" fmla="*/ 9548 h 9959"/>
              <a:gd name="connsiteX32" fmla="*/ 1966 w 10000"/>
              <a:gd name="connsiteY32" fmla="*/ 9647 h 9959"/>
              <a:gd name="connsiteX33" fmla="*/ 1471 w 10000"/>
              <a:gd name="connsiteY33" fmla="*/ 9893 h 9959"/>
              <a:gd name="connsiteX34" fmla="*/ 2899 w 10000"/>
              <a:gd name="connsiteY34" fmla="*/ 9957 h 9959"/>
              <a:gd name="connsiteX35" fmla="*/ 6656 w 10000"/>
              <a:gd name="connsiteY35" fmla="*/ 9912 h 9959"/>
              <a:gd name="connsiteX36" fmla="*/ 7293 w 10000"/>
              <a:gd name="connsiteY36" fmla="*/ 9816 h 9959"/>
              <a:gd name="connsiteX37" fmla="*/ 7435 w 10000"/>
              <a:gd name="connsiteY37" fmla="*/ 9765 h 9959"/>
              <a:gd name="connsiteX38" fmla="*/ 7328 w 10000"/>
              <a:gd name="connsiteY38" fmla="*/ 9717 h 9959"/>
              <a:gd name="connsiteX39" fmla="*/ 6676 w 10000"/>
              <a:gd name="connsiteY39" fmla="*/ 9609 h 9959"/>
              <a:gd name="connsiteX40" fmla="*/ 5392 w 10000"/>
              <a:gd name="connsiteY40" fmla="*/ 9191 h 9959"/>
              <a:gd name="connsiteX41" fmla="*/ 5222 w 10000"/>
              <a:gd name="connsiteY41" fmla="*/ 8775 h 9959"/>
              <a:gd name="connsiteX42" fmla="*/ 5183 w 10000"/>
              <a:gd name="connsiteY42" fmla="*/ 7407 h 9959"/>
              <a:gd name="connsiteX43" fmla="*/ 5192 w 10000"/>
              <a:gd name="connsiteY43" fmla="*/ 6869 h 9959"/>
              <a:gd name="connsiteX44" fmla="*/ 5356 w 10000"/>
              <a:gd name="connsiteY44" fmla="*/ 6713 h 9959"/>
              <a:gd name="connsiteX45" fmla="*/ 7720 w 10000"/>
              <a:gd name="connsiteY45" fmla="*/ 5982 h 9959"/>
              <a:gd name="connsiteX46" fmla="*/ 9982 w 10000"/>
              <a:gd name="connsiteY46" fmla="*/ 5786 h 9959"/>
              <a:gd name="connsiteX47" fmla="*/ 10000 w 10000"/>
              <a:gd name="connsiteY47" fmla="*/ 5799 h 9959"/>
              <a:gd name="connsiteX48" fmla="*/ 9985 w 10000"/>
              <a:gd name="connsiteY48" fmla="*/ 5594 h 9959"/>
              <a:gd name="connsiteX49" fmla="*/ 9988 w 10000"/>
              <a:gd name="connsiteY49" fmla="*/ 5510 h 9959"/>
              <a:gd name="connsiteX50" fmla="*/ 9941 w 10000"/>
              <a:gd name="connsiteY50" fmla="*/ 5579 h 9959"/>
              <a:gd name="connsiteX51" fmla="*/ 9553 w 10000"/>
              <a:gd name="connsiteY51" fmla="*/ 5609 h 9959"/>
              <a:gd name="connsiteX52" fmla="*/ 6000 w 10000"/>
              <a:gd name="connsiteY52" fmla="*/ 5999 h 9959"/>
              <a:gd name="connsiteX53" fmla="*/ 5138 w 10000"/>
              <a:gd name="connsiteY53" fmla="*/ 6106 h 9959"/>
              <a:gd name="connsiteX54" fmla="*/ 4956 w 10000"/>
              <a:gd name="connsiteY54" fmla="*/ 4937 h 9959"/>
              <a:gd name="connsiteX55" fmla="*/ 5535 w 10000"/>
              <a:gd name="connsiteY55" fmla="*/ 4258 h 9959"/>
              <a:gd name="connsiteX56" fmla="*/ 8583 w 10000"/>
              <a:gd name="connsiteY56" fmla="*/ 3252 h 9959"/>
              <a:gd name="connsiteX57" fmla="*/ 9138 w 10000"/>
              <a:gd name="connsiteY57" fmla="*/ 3169 h 9959"/>
              <a:gd name="connsiteX58" fmla="*/ 9040 w 10000"/>
              <a:gd name="connsiteY58" fmla="*/ 3023 h 9959"/>
              <a:gd name="connsiteX59" fmla="*/ 9020 w 10000"/>
              <a:gd name="connsiteY59" fmla="*/ 3049 h 9959"/>
              <a:gd name="connsiteX60" fmla="*/ 8390 w 10000"/>
              <a:gd name="connsiteY60" fmla="*/ 3150 h 9959"/>
              <a:gd name="connsiteX61" fmla="*/ 6398 w 10000"/>
              <a:gd name="connsiteY61" fmla="*/ 3556 h 9959"/>
              <a:gd name="connsiteX62" fmla="*/ 5514 w 10000"/>
              <a:gd name="connsiteY62" fmla="*/ 3914 h 9959"/>
              <a:gd name="connsiteX63" fmla="*/ 4879 w 10000"/>
              <a:gd name="connsiteY63" fmla="*/ 4087 h 9959"/>
              <a:gd name="connsiteX64" fmla="*/ 4830 w 10000"/>
              <a:gd name="connsiteY64" fmla="*/ 3847 h 9959"/>
              <a:gd name="connsiteX65" fmla="*/ 5158 w 10000"/>
              <a:gd name="connsiteY65" fmla="*/ 3421 h 9959"/>
              <a:gd name="connsiteX66" fmla="*/ 6676 w 10000"/>
              <a:gd name="connsiteY66" fmla="*/ 1639 h 9959"/>
              <a:gd name="connsiteX67" fmla="*/ 6791 w 10000"/>
              <a:gd name="connsiteY67" fmla="*/ 1458 h 9959"/>
              <a:gd name="connsiteX68" fmla="*/ 6647 w 10000"/>
              <a:gd name="connsiteY68" fmla="*/ 1371 h 9959"/>
              <a:gd name="connsiteX69" fmla="*/ 5719 w 10000"/>
              <a:gd name="connsiteY69" fmla="*/ 2636 h 9959"/>
              <a:gd name="connsiteX70" fmla="*/ 4735 w 10000"/>
              <a:gd name="connsiteY70" fmla="*/ 3336 h 9959"/>
              <a:gd name="connsiteX71" fmla="*/ 4695 w 10000"/>
              <a:gd name="connsiteY71" fmla="*/ 3061 h 9959"/>
              <a:gd name="connsiteX72" fmla="*/ 4797 w 10000"/>
              <a:gd name="connsiteY72" fmla="*/ 2462 h 9959"/>
              <a:gd name="connsiteX73" fmla="*/ 4984 w 10000"/>
              <a:gd name="connsiteY73" fmla="*/ 777 h 9959"/>
              <a:gd name="connsiteX74" fmla="*/ 4929 w 10000"/>
              <a:gd name="connsiteY74" fmla="*/ 121 h 9959"/>
              <a:gd name="connsiteX75" fmla="*/ 4905 w 10000"/>
              <a:gd name="connsiteY75" fmla="*/ 1 h 9959"/>
              <a:gd name="connsiteX76" fmla="*/ 4790 w 10000"/>
              <a:gd name="connsiteY76" fmla="*/ 4 h 9959"/>
              <a:gd name="connsiteX77" fmla="*/ 4660 w 10000"/>
              <a:gd name="connsiteY77" fmla="*/ 0 h 9959"/>
              <a:gd name="connsiteX0-1" fmla="*/ 4660 w 10000"/>
              <a:gd name="connsiteY0-2" fmla="*/ 0 h 10000"/>
              <a:gd name="connsiteX1-3" fmla="*/ 4818 w 10000"/>
              <a:gd name="connsiteY1-4" fmla="*/ 529 h 10000"/>
              <a:gd name="connsiteX2-5" fmla="*/ 4618 w 10000"/>
              <a:gd name="connsiteY2-6" fmla="*/ 2186 h 10000"/>
              <a:gd name="connsiteX3-7" fmla="*/ 4245 w 10000"/>
              <a:gd name="connsiteY3-8" fmla="*/ 2706 h 10000"/>
              <a:gd name="connsiteX4-9" fmla="*/ 3341 w 10000"/>
              <a:gd name="connsiteY4-10" fmla="*/ 1224 h 10000"/>
              <a:gd name="connsiteX5-11" fmla="*/ 3052 w 10000"/>
              <a:gd name="connsiteY5-12" fmla="*/ 872 h 10000"/>
              <a:gd name="connsiteX6-13" fmla="*/ 3053 w 10000"/>
              <a:gd name="connsiteY6-14" fmla="*/ 828 h 10000"/>
              <a:gd name="connsiteX7-15" fmla="*/ 2933 w 10000"/>
              <a:gd name="connsiteY7-16" fmla="*/ 968 h 10000"/>
              <a:gd name="connsiteX8-17" fmla="*/ 3664 w 10000"/>
              <a:gd name="connsiteY8-18" fmla="*/ 2023 h 10000"/>
              <a:gd name="connsiteX9-19" fmla="*/ 4246 w 10000"/>
              <a:gd name="connsiteY9-20" fmla="*/ 3672 h 10000"/>
              <a:gd name="connsiteX10-21" fmla="*/ 4092 w 10000"/>
              <a:gd name="connsiteY10-22" fmla="*/ 4195 h 10000"/>
              <a:gd name="connsiteX11-23" fmla="*/ 3718 w 10000"/>
              <a:gd name="connsiteY11-24" fmla="*/ 4032 h 10000"/>
              <a:gd name="connsiteX12-25" fmla="*/ 2403 w 10000"/>
              <a:gd name="connsiteY12-26" fmla="*/ 3274 h 10000"/>
              <a:gd name="connsiteX13-27" fmla="*/ 895 w 10000"/>
              <a:gd name="connsiteY13-28" fmla="*/ 2724 h 10000"/>
              <a:gd name="connsiteX14-29" fmla="*/ 703 w 10000"/>
              <a:gd name="connsiteY14-30" fmla="*/ 2634 h 10000"/>
              <a:gd name="connsiteX15-31" fmla="*/ 629 w 10000"/>
              <a:gd name="connsiteY15-32" fmla="*/ 2827 h 10000"/>
              <a:gd name="connsiteX16-33" fmla="*/ 661 w 10000"/>
              <a:gd name="connsiteY16-34" fmla="*/ 2820 h 10000"/>
              <a:gd name="connsiteX17-35" fmla="*/ 2618 w 10000"/>
              <a:gd name="connsiteY17-36" fmla="*/ 3584 h 10000"/>
              <a:gd name="connsiteX18-37" fmla="*/ 3826 w 10000"/>
              <a:gd name="connsiteY18-38" fmla="*/ 4576 h 10000"/>
              <a:gd name="connsiteX19-39" fmla="*/ 3997 w 10000"/>
              <a:gd name="connsiteY19-40" fmla="*/ 5111 h 10000"/>
              <a:gd name="connsiteX20-41" fmla="*/ 3863 w 10000"/>
              <a:gd name="connsiteY20-42" fmla="*/ 6187 h 10000"/>
              <a:gd name="connsiteX21-43" fmla="*/ 3572 w 10000"/>
              <a:gd name="connsiteY21-44" fmla="*/ 6127 h 10000"/>
              <a:gd name="connsiteX22-45" fmla="*/ 671 w 10000"/>
              <a:gd name="connsiteY22-46" fmla="*/ 5657 h 10000"/>
              <a:gd name="connsiteX23-47" fmla="*/ 20 w 10000"/>
              <a:gd name="connsiteY23-48" fmla="*/ 5599 h 10000"/>
              <a:gd name="connsiteX24-49" fmla="*/ 20 w 10000"/>
              <a:gd name="connsiteY24-50" fmla="*/ 5607 h 10000"/>
              <a:gd name="connsiteX25-51" fmla="*/ 0 w 10000"/>
              <a:gd name="connsiteY25-52" fmla="*/ 5858 h 10000"/>
              <a:gd name="connsiteX26-53" fmla="*/ 383 w 10000"/>
              <a:gd name="connsiteY26-54" fmla="*/ 5862 h 10000"/>
              <a:gd name="connsiteX27-55" fmla="*/ 3654 w 10000"/>
              <a:gd name="connsiteY27-56" fmla="*/ 6618 h 10000"/>
              <a:gd name="connsiteX28-57" fmla="*/ 3897 w 10000"/>
              <a:gd name="connsiteY28-58" fmla="*/ 7006 h 10000"/>
              <a:gd name="connsiteX29-59" fmla="*/ 3753 w 10000"/>
              <a:gd name="connsiteY29-60" fmla="*/ 8718 h 10000"/>
              <a:gd name="connsiteX30-61" fmla="*/ 3594 w 10000"/>
              <a:gd name="connsiteY30-62" fmla="*/ 9138 h 10000"/>
              <a:gd name="connsiteX31-63" fmla="*/ 2618 w 10000"/>
              <a:gd name="connsiteY31-64" fmla="*/ 9587 h 10000"/>
              <a:gd name="connsiteX32-65" fmla="*/ 1966 w 10000"/>
              <a:gd name="connsiteY32-66" fmla="*/ 9687 h 10000"/>
              <a:gd name="connsiteX33-67" fmla="*/ 1471 w 10000"/>
              <a:gd name="connsiteY33-68" fmla="*/ 9934 h 10000"/>
              <a:gd name="connsiteX34-69" fmla="*/ 2899 w 10000"/>
              <a:gd name="connsiteY34-70" fmla="*/ 9998 h 10000"/>
              <a:gd name="connsiteX35-71" fmla="*/ 6656 w 10000"/>
              <a:gd name="connsiteY35-72" fmla="*/ 9953 h 10000"/>
              <a:gd name="connsiteX36-73" fmla="*/ 7345 w 10000"/>
              <a:gd name="connsiteY36-74" fmla="*/ 9982 h 10000"/>
              <a:gd name="connsiteX37-75" fmla="*/ 7435 w 10000"/>
              <a:gd name="connsiteY37-76" fmla="*/ 9805 h 10000"/>
              <a:gd name="connsiteX38-77" fmla="*/ 7328 w 10000"/>
              <a:gd name="connsiteY38-78" fmla="*/ 9757 h 10000"/>
              <a:gd name="connsiteX39-79" fmla="*/ 6676 w 10000"/>
              <a:gd name="connsiteY39-80" fmla="*/ 9649 h 10000"/>
              <a:gd name="connsiteX40-81" fmla="*/ 5392 w 10000"/>
              <a:gd name="connsiteY40-82" fmla="*/ 9229 h 10000"/>
              <a:gd name="connsiteX41-83" fmla="*/ 5222 w 10000"/>
              <a:gd name="connsiteY41-84" fmla="*/ 8811 h 10000"/>
              <a:gd name="connsiteX42-85" fmla="*/ 5183 w 10000"/>
              <a:gd name="connsiteY42-86" fmla="*/ 7437 h 10000"/>
              <a:gd name="connsiteX43-87" fmla="*/ 5192 w 10000"/>
              <a:gd name="connsiteY43-88" fmla="*/ 6897 h 10000"/>
              <a:gd name="connsiteX44-89" fmla="*/ 5356 w 10000"/>
              <a:gd name="connsiteY44-90" fmla="*/ 6741 h 10000"/>
              <a:gd name="connsiteX45-91" fmla="*/ 7720 w 10000"/>
              <a:gd name="connsiteY45-92" fmla="*/ 6007 h 10000"/>
              <a:gd name="connsiteX46-93" fmla="*/ 9982 w 10000"/>
              <a:gd name="connsiteY46-94" fmla="*/ 5810 h 10000"/>
              <a:gd name="connsiteX47-95" fmla="*/ 10000 w 10000"/>
              <a:gd name="connsiteY47-96" fmla="*/ 5823 h 10000"/>
              <a:gd name="connsiteX48-97" fmla="*/ 9985 w 10000"/>
              <a:gd name="connsiteY48-98" fmla="*/ 5617 h 10000"/>
              <a:gd name="connsiteX49-99" fmla="*/ 9988 w 10000"/>
              <a:gd name="connsiteY49-100" fmla="*/ 5533 h 10000"/>
              <a:gd name="connsiteX50-101" fmla="*/ 9941 w 10000"/>
              <a:gd name="connsiteY50-102" fmla="*/ 5602 h 10000"/>
              <a:gd name="connsiteX51-103" fmla="*/ 9553 w 10000"/>
              <a:gd name="connsiteY51-104" fmla="*/ 5632 h 10000"/>
              <a:gd name="connsiteX52-105" fmla="*/ 6000 w 10000"/>
              <a:gd name="connsiteY52-106" fmla="*/ 6024 h 10000"/>
              <a:gd name="connsiteX53-107" fmla="*/ 5138 w 10000"/>
              <a:gd name="connsiteY53-108" fmla="*/ 6131 h 10000"/>
              <a:gd name="connsiteX54-109" fmla="*/ 4956 w 10000"/>
              <a:gd name="connsiteY54-110" fmla="*/ 4957 h 10000"/>
              <a:gd name="connsiteX55-111" fmla="*/ 5535 w 10000"/>
              <a:gd name="connsiteY55-112" fmla="*/ 4276 h 10000"/>
              <a:gd name="connsiteX56-113" fmla="*/ 8583 w 10000"/>
              <a:gd name="connsiteY56-114" fmla="*/ 3265 h 10000"/>
              <a:gd name="connsiteX57-115" fmla="*/ 9138 w 10000"/>
              <a:gd name="connsiteY57-116" fmla="*/ 3182 h 10000"/>
              <a:gd name="connsiteX58-117" fmla="*/ 9040 w 10000"/>
              <a:gd name="connsiteY58-118" fmla="*/ 3035 h 10000"/>
              <a:gd name="connsiteX59-119" fmla="*/ 9020 w 10000"/>
              <a:gd name="connsiteY59-120" fmla="*/ 3062 h 10000"/>
              <a:gd name="connsiteX60-121" fmla="*/ 8390 w 10000"/>
              <a:gd name="connsiteY60-122" fmla="*/ 3163 h 10000"/>
              <a:gd name="connsiteX61-123" fmla="*/ 6398 w 10000"/>
              <a:gd name="connsiteY61-124" fmla="*/ 3571 h 10000"/>
              <a:gd name="connsiteX62-125" fmla="*/ 5514 w 10000"/>
              <a:gd name="connsiteY62-126" fmla="*/ 3930 h 10000"/>
              <a:gd name="connsiteX63-127" fmla="*/ 4879 w 10000"/>
              <a:gd name="connsiteY63-128" fmla="*/ 4104 h 10000"/>
              <a:gd name="connsiteX64-129" fmla="*/ 4830 w 10000"/>
              <a:gd name="connsiteY64-130" fmla="*/ 3863 h 10000"/>
              <a:gd name="connsiteX65-131" fmla="*/ 5158 w 10000"/>
              <a:gd name="connsiteY65-132" fmla="*/ 3435 h 10000"/>
              <a:gd name="connsiteX66-133" fmla="*/ 6676 w 10000"/>
              <a:gd name="connsiteY66-134" fmla="*/ 1646 h 10000"/>
              <a:gd name="connsiteX67-135" fmla="*/ 6791 w 10000"/>
              <a:gd name="connsiteY67-136" fmla="*/ 1464 h 10000"/>
              <a:gd name="connsiteX68-137" fmla="*/ 6647 w 10000"/>
              <a:gd name="connsiteY68-138" fmla="*/ 1377 h 10000"/>
              <a:gd name="connsiteX69-139" fmla="*/ 5719 w 10000"/>
              <a:gd name="connsiteY69-140" fmla="*/ 2647 h 10000"/>
              <a:gd name="connsiteX70-141" fmla="*/ 4735 w 10000"/>
              <a:gd name="connsiteY70-142" fmla="*/ 3350 h 10000"/>
              <a:gd name="connsiteX71-143" fmla="*/ 4695 w 10000"/>
              <a:gd name="connsiteY71-144" fmla="*/ 3074 h 10000"/>
              <a:gd name="connsiteX72-145" fmla="*/ 4797 w 10000"/>
              <a:gd name="connsiteY72-146" fmla="*/ 2472 h 10000"/>
              <a:gd name="connsiteX73-147" fmla="*/ 4984 w 10000"/>
              <a:gd name="connsiteY73-148" fmla="*/ 780 h 10000"/>
              <a:gd name="connsiteX74-149" fmla="*/ 4929 w 10000"/>
              <a:gd name="connsiteY74-150" fmla="*/ 121 h 10000"/>
              <a:gd name="connsiteX75-151" fmla="*/ 4905 w 10000"/>
              <a:gd name="connsiteY75-152" fmla="*/ 1 h 10000"/>
              <a:gd name="connsiteX76-153" fmla="*/ 4790 w 10000"/>
              <a:gd name="connsiteY76-154" fmla="*/ 4 h 10000"/>
              <a:gd name="connsiteX77-155" fmla="*/ 4660 w 10000"/>
              <a:gd name="connsiteY77-156" fmla="*/ 0 h 10000"/>
              <a:gd name="connsiteX0-157" fmla="*/ 4660 w 10000"/>
              <a:gd name="connsiteY0-158" fmla="*/ 0 h 10000"/>
              <a:gd name="connsiteX1-159" fmla="*/ 4818 w 10000"/>
              <a:gd name="connsiteY1-160" fmla="*/ 529 h 10000"/>
              <a:gd name="connsiteX2-161" fmla="*/ 4618 w 10000"/>
              <a:gd name="connsiteY2-162" fmla="*/ 2186 h 10000"/>
              <a:gd name="connsiteX3-163" fmla="*/ 4245 w 10000"/>
              <a:gd name="connsiteY3-164" fmla="*/ 2706 h 10000"/>
              <a:gd name="connsiteX4-165" fmla="*/ 3341 w 10000"/>
              <a:gd name="connsiteY4-166" fmla="*/ 1224 h 10000"/>
              <a:gd name="connsiteX5-167" fmla="*/ 3052 w 10000"/>
              <a:gd name="connsiteY5-168" fmla="*/ 872 h 10000"/>
              <a:gd name="connsiteX6-169" fmla="*/ 3053 w 10000"/>
              <a:gd name="connsiteY6-170" fmla="*/ 828 h 10000"/>
              <a:gd name="connsiteX7-171" fmla="*/ 2933 w 10000"/>
              <a:gd name="connsiteY7-172" fmla="*/ 968 h 10000"/>
              <a:gd name="connsiteX8-173" fmla="*/ 3664 w 10000"/>
              <a:gd name="connsiteY8-174" fmla="*/ 2023 h 10000"/>
              <a:gd name="connsiteX9-175" fmla="*/ 4246 w 10000"/>
              <a:gd name="connsiteY9-176" fmla="*/ 3672 h 10000"/>
              <a:gd name="connsiteX10-177" fmla="*/ 4092 w 10000"/>
              <a:gd name="connsiteY10-178" fmla="*/ 4195 h 10000"/>
              <a:gd name="connsiteX11-179" fmla="*/ 3718 w 10000"/>
              <a:gd name="connsiteY11-180" fmla="*/ 4032 h 10000"/>
              <a:gd name="connsiteX12-181" fmla="*/ 2403 w 10000"/>
              <a:gd name="connsiteY12-182" fmla="*/ 3274 h 10000"/>
              <a:gd name="connsiteX13-183" fmla="*/ 895 w 10000"/>
              <a:gd name="connsiteY13-184" fmla="*/ 2724 h 10000"/>
              <a:gd name="connsiteX14-185" fmla="*/ 703 w 10000"/>
              <a:gd name="connsiteY14-186" fmla="*/ 2634 h 10000"/>
              <a:gd name="connsiteX15-187" fmla="*/ 629 w 10000"/>
              <a:gd name="connsiteY15-188" fmla="*/ 2827 h 10000"/>
              <a:gd name="connsiteX16-189" fmla="*/ 661 w 10000"/>
              <a:gd name="connsiteY16-190" fmla="*/ 2820 h 10000"/>
              <a:gd name="connsiteX17-191" fmla="*/ 2618 w 10000"/>
              <a:gd name="connsiteY17-192" fmla="*/ 3584 h 10000"/>
              <a:gd name="connsiteX18-193" fmla="*/ 3826 w 10000"/>
              <a:gd name="connsiteY18-194" fmla="*/ 4576 h 10000"/>
              <a:gd name="connsiteX19-195" fmla="*/ 3997 w 10000"/>
              <a:gd name="connsiteY19-196" fmla="*/ 5111 h 10000"/>
              <a:gd name="connsiteX20-197" fmla="*/ 3863 w 10000"/>
              <a:gd name="connsiteY20-198" fmla="*/ 6187 h 10000"/>
              <a:gd name="connsiteX21-199" fmla="*/ 3572 w 10000"/>
              <a:gd name="connsiteY21-200" fmla="*/ 6127 h 10000"/>
              <a:gd name="connsiteX22-201" fmla="*/ 671 w 10000"/>
              <a:gd name="connsiteY22-202" fmla="*/ 5657 h 10000"/>
              <a:gd name="connsiteX23-203" fmla="*/ 20 w 10000"/>
              <a:gd name="connsiteY23-204" fmla="*/ 5599 h 10000"/>
              <a:gd name="connsiteX24-205" fmla="*/ 20 w 10000"/>
              <a:gd name="connsiteY24-206" fmla="*/ 5607 h 10000"/>
              <a:gd name="connsiteX25-207" fmla="*/ 0 w 10000"/>
              <a:gd name="connsiteY25-208" fmla="*/ 5858 h 10000"/>
              <a:gd name="connsiteX26-209" fmla="*/ 383 w 10000"/>
              <a:gd name="connsiteY26-210" fmla="*/ 5862 h 10000"/>
              <a:gd name="connsiteX27-211" fmla="*/ 3654 w 10000"/>
              <a:gd name="connsiteY27-212" fmla="*/ 6618 h 10000"/>
              <a:gd name="connsiteX28-213" fmla="*/ 3897 w 10000"/>
              <a:gd name="connsiteY28-214" fmla="*/ 7006 h 10000"/>
              <a:gd name="connsiteX29-215" fmla="*/ 3753 w 10000"/>
              <a:gd name="connsiteY29-216" fmla="*/ 8718 h 10000"/>
              <a:gd name="connsiteX30-217" fmla="*/ 3594 w 10000"/>
              <a:gd name="connsiteY30-218" fmla="*/ 9138 h 10000"/>
              <a:gd name="connsiteX31-219" fmla="*/ 2618 w 10000"/>
              <a:gd name="connsiteY31-220" fmla="*/ 9587 h 10000"/>
              <a:gd name="connsiteX32-221" fmla="*/ 1966 w 10000"/>
              <a:gd name="connsiteY32-222" fmla="*/ 9687 h 10000"/>
              <a:gd name="connsiteX33-223" fmla="*/ 1471 w 10000"/>
              <a:gd name="connsiteY33-224" fmla="*/ 9934 h 10000"/>
              <a:gd name="connsiteX34-225" fmla="*/ 2899 w 10000"/>
              <a:gd name="connsiteY34-226" fmla="*/ 9998 h 10000"/>
              <a:gd name="connsiteX35-227" fmla="*/ 6656 w 10000"/>
              <a:gd name="connsiteY35-228" fmla="*/ 9953 h 10000"/>
              <a:gd name="connsiteX36-229" fmla="*/ 7345 w 10000"/>
              <a:gd name="connsiteY36-230" fmla="*/ 9982 h 10000"/>
              <a:gd name="connsiteX37-231" fmla="*/ 7571 w 10000"/>
              <a:gd name="connsiteY37-232" fmla="*/ 9967 h 10000"/>
              <a:gd name="connsiteX38-233" fmla="*/ 7328 w 10000"/>
              <a:gd name="connsiteY38-234" fmla="*/ 9757 h 10000"/>
              <a:gd name="connsiteX39-235" fmla="*/ 6676 w 10000"/>
              <a:gd name="connsiteY39-236" fmla="*/ 9649 h 10000"/>
              <a:gd name="connsiteX40-237" fmla="*/ 5392 w 10000"/>
              <a:gd name="connsiteY40-238" fmla="*/ 9229 h 10000"/>
              <a:gd name="connsiteX41-239" fmla="*/ 5222 w 10000"/>
              <a:gd name="connsiteY41-240" fmla="*/ 8811 h 10000"/>
              <a:gd name="connsiteX42-241" fmla="*/ 5183 w 10000"/>
              <a:gd name="connsiteY42-242" fmla="*/ 7437 h 10000"/>
              <a:gd name="connsiteX43-243" fmla="*/ 5192 w 10000"/>
              <a:gd name="connsiteY43-244" fmla="*/ 6897 h 10000"/>
              <a:gd name="connsiteX44-245" fmla="*/ 5356 w 10000"/>
              <a:gd name="connsiteY44-246" fmla="*/ 6741 h 10000"/>
              <a:gd name="connsiteX45-247" fmla="*/ 7720 w 10000"/>
              <a:gd name="connsiteY45-248" fmla="*/ 6007 h 10000"/>
              <a:gd name="connsiteX46-249" fmla="*/ 9982 w 10000"/>
              <a:gd name="connsiteY46-250" fmla="*/ 5810 h 10000"/>
              <a:gd name="connsiteX47-251" fmla="*/ 10000 w 10000"/>
              <a:gd name="connsiteY47-252" fmla="*/ 5823 h 10000"/>
              <a:gd name="connsiteX48-253" fmla="*/ 9985 w 10000"/>
              <a:gd name="connsiteY48-254" fmla="*/ 5617 h 10000"/>
              <a:gd name="connsiteX49-255" fmla="*/ 9988 w 10000"/>
              <a:gd name="connsiteY49-256" fmla="*/ 5533 h 10000"/>
              <a:gd name="connsiteX50-257" fmla="*/ 9941 w 10000"/>
              <a:gd name="connsiteY50-258" fmla="*/ 5602 h 10000"/>
              <a:gd name="connsiteX51-259" fmla="*/ 9553 w 10000"/>
              <a:gd name="connsiteY51-260" fmla="*/ 5632 h 10000"/>
              <a:gd name="connsiteX52-261" fmla="*/ 6000 w 10000"/>
              <a:gd name="connsiteY52-262" fmla="*/ 6024 h 10000"/>
              <a:gd name="connsiteX53-263" fmla="*/ 5138 w 10000"/>
              <a:gd name="connsiteY53-264" fmla="*/ 6131 h 10000"/>
              <a:gd name="connsiteX54-265" fmla="*/ 4956 w 10000"/>
              <a:gd name="connsiteY54-266" fmla="*/ 4957 h 10000"/>
              <a:gd name="connsiteX55-267" fmla="*/ 5535 w 10000"/>
              <a:gd name="connsiteY55-268" fmla="*/ 4276 h 10000"/>
              <a:gd name="connsiteX56-269" fmla="*/ 8583 w 10000"/>
              <a:gd name="connsiteY56-270" fmla="*/ 3265 h 10000"/>
              <a:gd name="connsiteX57-271" fmla="*/ 9138 w 10000"/>
              <a:gd name="connsiteY57-272" fmla="*/ 3182 h 10000"/>
              <a:gd name="connsiteX58-273" fmla="*/ 9040 w 10000"/>
              <a:gd name="connsiteY58-274" fmla="*/ 3035 h 10000"/>
              <a:gd name="connsiteX59-275" fmla="*/ 9020 w 10000"/>
              <a:gd name="connsiteY59-276" fmla="*/ 3062 h 10000"/>
              <a:gd name="connsiteX60-277" fmla="*/ 8390 w 10000"/>
              <a:gd name="connsiteY60-278" fmla="*/ 3163 h 10000"/>
              <a:gd name="connsiteX61-279" fmla="*/ 6398 w 10000"/>
              <a:gd name="connsiteY61-280" fmla="*/ 3571 h 10000"/>
              <a:gd name="connsiteX62-281" fmla="*/ 5514 w 10000"/>
              <a:gd name="connsiteY62-282" fmla="*/ 3930 h 10000"/>
              <a:gd name="connsiteX63-283" fmla="*/ 4879 w 10000"/>
              <a:gd name="connsiteY63-284" fmla="*/ 4104 h 10000"/>
              <a:gd name="connsiteX64-285" fmla="*/ 4830 w 10000"/>
              <a:gd name="connsiteY64-286" fmla="*/ 3863 h 10000"/>
              <a:gd name="connsiteX65-287" fmla="*/ 5158 w 10000"/>
              <a:gd name="connsiteY65-288" fmla="*/ 3435 h 10000"/>
              <a:gd name="connsiteX66-289" fmla="*/ 6676 w 10000"/>
              <a:gd name="connsiteY66-290" fmla="*/ 1646 h 10000"/>
              <a:gd name="connsiteX67-291" fmla="*/ 6791 w 10000"/>
              <a:gd name="connsiteY67-292" fmla="*/ 1464 h 10000"/>
              <a:gd name="connsiteX68-293" fmla="*/ 6647 w 10000"/>
              <a:gd name="connsiteY68-294" fmla="*/ 1377 h 10000"/>
              <a:gd name="connsiteX69-295" fmla="*/ 5719 w 10000"/>
              <a:gd name="connsiteY69-296" fmla="*/ 2647 h 10000"/>
              <a:gd name="connsiteX70-297" fmla="*/ 4735 w 10000"/>
              <a:gd name="connsiteY70-298" fmla="*/ 3350 h 10000"/>
              <a:gd name="connsiteX71-299" fmla="*/ 4695 w 10000"/>
              <a:gd name="connsiteY71-300" fmla="*/ 3074 h 10000"/>
              <a:gd name="connsiteX72-301" fmla="*/ 4797 w 10000"/>
              <a:gd name="connsiteY72-302" fmla="*/ 2472 h 10000"/>
              <a:gd name="connsiteX73-303" fmla="*/ 4984 w 10000"/>
              <a:gd name="connsiteY73-304" fmla="*/ 780 h 10000"/>
              <a:gd name="connsiteX74-305" fmla="*/ 4929 w 10000"/>
              <a:gd name="connsiteY74-306" fmla="*/ 121 h 10000"/>
              <a:gd name="connsiteX75-307" fmla="*/ 4905 w 10000"/>
              <a:gd name="connsiteY75-308" fmla="*/ 1 h 10000"/>
              <a:gd name="connsiteX76-309" fmla="*/ 4790 w 10000"/>
              <a:gd name="connsiteY76-310" fmla="*/ 4 h 10000"/>
              <a:gd name="connsiteX77-311" fmla="*/ 4660 w 10000"/>
              <a:gd name="connsiteY77-312" fmla="*/ 0 h 10000"/>
              <a:gd name="connsiteX0-313" fmla="*/ 4660 w 10000"/>
              <a:gd name="connsiteY0-314" fmla="*/ 0 h 10000"/>
              <a:gd name="connsiteX1-315" fmla="*/ 4818 w 10000"/>
              <a:gd name="connsiteY1-316" fmla="*/ 529 h 10000"/>
              <a:gd name="connsiteX2-317" fmla="*/ 4618 w 10000"/>
              <a:gd name="connsiteY2-318" fmla="*/ 2186 h 10000"/>
              <a:gd name="connsiteX3-319" fmla="*/ 4245 w 10000"/>
              <a:gd name="connsiteY3-320" fmla="*/ 2706 h 10000"/>
              <a:gd name="connsiteX4-321" fmla="*/ 3341 w 10000"/>
              <a:gd name="connsiteY4-322" fmla="*/ 1224 h 10000"/>
              <a:gd name="connsiteX5-323" fmla="*/ 3052 w 10000"/>
              <a:gd name="connsiteY5-324" fmla="*/ 872 h 10000"/>
              <a:gd name="connsiteX6-325" fmla="*/ 3053 w 10000"/>
              <a:gd name="connsiteY6-326" fmla="*/ 828 h 10000"/>
              <a:gd name="connsiteX7-327" fmla="*/ 2933 w 10000"/>
              <a:gd name="connsiteY7-328" fmla="*/ 968 h 10000"/>
              <a:gd name="connsiteX8-329" fmla="*/ 3664 w 10000"/>
              <a:gd name="connsiteY8-330" fmla="*/ 2023 h 10000"/>
              <a:gd name="connsiteX9-331" fmla="*/ 4246 w 10000"/>
              <a:gd name="connsiteY9-332" fmla="*/ 3672 h 10000"/>
              <a:gd name="connsiteX10-333" fmla="*/ 4092 w 10000"/>
              <a:gd name="connsiteY10-334" fmla="*/ 4195 h 10000"/>
              <a:gd name="connsiteX11-335" fmla="*/ 3718 w 10000"/>
              <a:gd name="connsiteY11-336" fmla="*/ 4032 h 10000"/>
              <a:gd name="connsiteX12-337" fmla="*/ 2403 w 10000"/>
              <a:gd name="connsiteY12-338" fmla="*/ 3274 h 10000"/>
              <a:gd name="connsiteX13-339" fmla="*/ 895 w 10000"/>
              <a:gd name="connsiteY13-340" fmla="*/ 2724 h 10000"/>
              <a:gd name="connsiteX14-341" fmla="*/ 703 w 10000"/>
              <a:gd name="connsiteY14-342" fmla="*/ 2634 h 10000"/>
              <a:gd name="connsiteX15-343" fmla="*/ 629 w 10000"/>
              <a:gd name="connsiteY15-344" fmla="*/ 2827 h 10000"/>
              <a:gd name="connsiteX16-345" fmla="*/ 661 w 10000"/>
              <a:gd name="connsiteY16-346" fmla="*/ 2820 h 10000"/>
              <a:gd name="connsiteX17-347" fmla="*/ 2618 w 10000"/>
              <a:gd name="connsiteY17-348" fmla="*/ 3584 h 10000"/>
              <a:gd name="connsiteX18-349" fmla="*/ 3826 w 10000"/>
              <a:gd name="connsiteY18-350" fmla="*/ 4576 h 10000"/>
              <a:gd name="connsiteX19-351" fmla="*/ 3997 w 10000"/>
              <a:gd name="connsiteY19-352" fmla="*/ 5111 h 10000"/>
              <a:gd name="connsiteX20-353" fmla="*/ 3863 w 10000"/>
              <a:gd name="connsiteY20-354" fmla="*/ 6187 h 10000"/>
              <a:gd name="connsiteX21-355" fmla="*/ 3572 w 10000"/>
              <a:gd name="connsiteY21-356" fmla="*/ 6127 h 10000"/>
              <a:gd name="connsiteX22-357" fmla="*/ 671 w 10000"/>
              <a:gd name="connsiteY22-358" fmla="*/ 5657 h 10000"/>
              <a:gd name="connsiteX23-359" fmla="*/ 20 w 10000"/>
              <a:gd name="connsiteY23-360" fmla="*/ 5599 h 10000"/>
              <a:gd name="connsiteX24-361" fmla="*/ 20 w 10000"/>
              <a:gd name="connsiteY24-362" fmla="*/ 5607 h 10000"/>
              <a:gd name="connsiteX25-363" fmla="*/ 0 w 10000"/>
              <a:gd name="connsiteY25-364" fmla="*/ 5858 h 10000"/>
              <a:gd name="connsiteX26-365" fmla="*/ 383 w 10000"/>
              <a:gd name="connsiteY26-366" fmla="*/ 5862 h 10000"/>
              <a:gd name="connsiteX27-367" fmla="*/ 3654 w 10000"/>
              <a:gd name="connsiteY27-368" fmla="*/ 6618 h 10000"/>
              <a:gd name="connsiteX28-369" fmla="*/ 3897 w 10000"/>
              <a:gd name="connsiteY28-370" fmla="*/ 7006 h 10000"/>
              <a:gd name="connsiteX29-371" fmla="*/ 3753 w 10000"/>
              <a:gd name="connsiteY29-372" fmla="*/ 8718 h 10000"/>
              <a:gd name="connsiteX30-373" fmla="*/ 3594 w 10000"/>
              <a:gd name="connsiteY30-374" fmla="*/ 9138 h 10000"/>
              <a:gd name="connsiteX31-375" fmla="*/ 2618 w 10000"/>
              <a:gd name="connsiteY31-376" fmla="*/ 9587 h 10000"/>
              <a:gd name="connsiteX32-377" fmla="*/ 1966 w 10000"/>
              <a:gd name="connsiteY32-378" fmla="*/ 9687 h 10000"/>
              <a:gd name="connsiteX33-379" fmla="*/ 1471 w 10000"/>
              <a:gd name="connsiteY33-380" fmla="*/ 9934 h 10000"/>
              <a:gd name="connsiteX34-381" fmla="*/ 2899 w 10000"/>
              <a:gd name="connsiteY34-382" fmla="*/ 9998 h 10000"/>
              <a:gd name="connsiteX35-383" fmla="*/ 7345 w 10000"/>
              <a:gd name="connsiteY35-384" fmla="*/ 9982 h 10000"/>
              <a:gd name="connsiteX36-385" fmla="*/ 7571 w 10000"/>
              <a:gd name="connsiteY36-386" fmla="*/ 9967 h 10000"/>
              <a:gd name="connsiteX37-387" fmla="*/ 7328 w 10000"/>
              <a:gd name="connsiteY37-388" fmla="*/ 9757 h 10000"/>
              <a:gd name="connsiteX38-389" fmla="*/ 6676 w 10000"/>
              <a:gd name="connsiteY38-390" fmla="*/ 9649 h 10000"/>
              <a:gd name="connsiteX39-391" fmla="*/ 5392 w 10000"/>
              <a:gd name="connsiteY39-392" fmla="*/ 9229 h 10000"/>
              <a:gd name="connsiteX40-393" fmla="*/ 5222 w 10000"/>
              <a:gd name="connsiteY40-394" fmla="*/ 8811 h 10000"/>
              <a:gd name="connsiteX41-395" fmla="*/ 5183 w 10000"/>
              <a:gd name="connsiteY41-396" fmla="*/ 7437 h 10000"/>
              <a:gd name="connsiteX42-397" fmla="*/ 5192 w 10000"/>
              <a:gd name="connsiteY42-398" fmla="*/ 6897 h 10000"/>
              <a:gd name="connsiteX43-399" fmla="*/ 5356 w 10000"/>
              <a:gd name="connsiteY43-400" fmla="*/ 6741 h 10000"/>
              <a:gd name="connsiteX44-401" fmla="*/ 7720 w 10000"/>
              <a:gd name="connsiteY44-402" fmla="*/ 6007 h 10000"/>
              <a:gd name="connsiteX45-403" fmla="*/ 9982 w 10000"/>
              <a:gd name="connsiteY45-404" fmla="*/ 5810 h 10000"/>
              <a:gd name="connsiteX46-405" fmla="*/ 10000 w 10000"/>
              <a:gd name="connsiteY46-406" fmla="*/ 5823 h 10000"/>
              <a:gd name="connsiteX47-407" fmla="*/ 9985 w 10000"/>
              <a:gd name="connsiteY47-408" fmla="*/ 5617 h 10000"/>
              <a:gd name="connsiteX48-409" fmla="*/ 9988 w 10000"/>
              <a:gd name="connsiteY48-410" fmla="*/ 5533 h 10000"/>
              <a:gd name="connsiteX49-411" fmla="*/ 9941 w 10000"/>
              <a:gd name="connsiteY49-412" fmla="*/ 5602 h 10000"/>
              <a:gd name="connsiteX50-413" fmla="*/ 9553 w 10000"/>
              <a:gd name="connsiteY50-414" fmla="*/ 5632 h 10000"/>
              <a:gd name="connsiteX51-415" fmla="*/ 6000 w 10000"/>
              <a:gd name="connsiteY51-416" fmla="*/ 6024 h 10000"/>
              <a:gd name="connsiteX52-417" fmla="*/ 5138 w 10000"/>
              <a:gd name="connsiteY52-418" fmla="*/ 6131 h 10000"/>
              <a:gd name="connsiteX53-419" fmla="*/ 4956 w 10000"/>
              <a:gd name="connsiteY53-420" fmla="*/ 4957 h 10000"/>
              <a:gd name="connsiteX54-421" fmla="*/ 5535 w 10000"/>
              <a:gd name="connsiteY54-422" fmla="*/ 4276 h 10000"/>
              <a:gd name="connsiteX55-423" fmla="*/ 8583 w 10000"/>
              <a:gd name="connsiteY55-424" fmla="*/ 3265 h 10000"/>
              <a:gd name="connsiteX56-425" fmla="*/ 9138 w 10000"/>
              <a:gd name="connsiteY56-426" fmla="*/ 3182 h 10000"/>
              <a:gd name="connsiteX57-427" fmla="*/ 9040 w 10000"/>
              <a:gd name="connsiteY57-428" fmla="*/ 3035 h 10000"/>
              <a:gd name="connsiteX58-429" fmla="*/ 9020 w 10000"/>
              <a:gd name="connsiteY58-430" fmla="*/ 3062 h 10000"/>
              <a:gd name="connsiteX59-431" fmla="*/ 8390 w 10000"/>
              <a:gd name="connsiteY59-432" fmla="*/ 3163 h 10000"/>
              <a:gd name="connsiteX60-433" fmla="*/ 6398 w 10000"/>
              <a:gd name="connsiteY60-434" fmla="*/ 3571 h 10000"/>
              <a:gd name="connsiteX61-435" fmla="*/ 5514 w 10000"/>
              <a:gd name="connsiteY61-436" fmla="*/ 3930 h 10000"/>
              <a:gd name="connsiteX62-437" fmla="*/ 4879 w 10000"/>
              <a:gd name="connsiteY62-438" fmla="*/ 4104 h 10000"/>
              <a:gd name="connsiteX63-439" fmla="*/ 4830 w 10000"/>
              <a:gd name="connsiteY63-440" fmla="*/ 3863 h 10000"/>
              <a:gd name="connsiteX64-441" fmla="*/ 5158 w 10000"/>
              <a:gd name="connsiteY64-442" fmla="*/ 3435 h 10000"/>
              <a:gd name="connsiteX65-443" fmla="*/ 6676 w 10000"/>
              <a:gd name="connsiteY65-444" fmla="*/ 1646 h 10000"/>
              <a:gd name="connsiteX66-445" fmla="*/ 6791 w 10000"/>
              <a:gd name="connsiteY66-446" fmla="*/ 1464 h 10000"/>
              <a:gd name="connsiteX67-447" fmla="*/ 6647 w 10000"/>
              <a:gd name="connsiteY67-448" fmla="*/ 1377 h 10000"/>
              <a:gd name="connsiteX68-449" fmla="*/ 5719 w 10000"/>
              <a:gd name="connsiteY68-450" fmla="*/ 2647 h 10000"/>
              <a:gd name="connsiteX69-451" fmla="*/ 4735 w 10000"/>
              <a:gd name="connsiteY69-452" fmla="*/ 3350 h 10000"/>
              <a:gd name="connsiteX70-453" fmla="*/ 4695 w 10000"/>
              <a:gd name="connsiteY70-454" fmla="*/ 3074 h 10000"/>
              <a:gd name="connsiteX71-455" fmla="*/ 4797 w 10000"/>
              <a:gd name="connsiteY71-456" fmla="*/ 2472 h 10000"/>
              <a:gd name="connsiteX72-457" fmla="*/ 4984 w 10000"/>
              <a:gd name="connsiteY72-458" fmla="*/ 780 h 10000"/>
              <a:gd name="connsiteX73-459" fmla="*/ 4929 w 10000"/>
              <a:gd name="connsiteY73-460" fmla="*/ 121 h 10000"/>
              <a:gd name="connsiteX74-461" fmla="*/ 4905 w 10000"/>
              <a:gd name="connsiteY74-462" fmla="*/ 1 h 10000"/>
              <a:gd name="connsiteX75-463" fmla="*/ 4790 w 10000"/>
              <a:gd name="connsiteY75-464" fmla="*/ 4 h 10000"/>
              <a:gd name="connsiteX76-465" fmla="*/ 4660 w 10000"/>
              <a:gd name="connsiteY76-466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  <a:cxn ang="0">
                <a:pos x="connsiteX41-83" y="connsiteY41-84"/>
              </a:cxn>
              <a:cxn ang="0">
                <a:pos x="connsiteX42-85" y="connsiteY42-86"/>
              </a:cxn>
              <a:cxn ang="0">
                <a:pos x="connsiteX43-87" y="connsiteY43-88"/>
              </a:cxn>
              <a:cxn ang="0">
                <a:pos x="connsiteX44-89" y="connsiteY44-90"/>
              </a:cxn>
              <a:cxn ang="0">
                <a:pos x="connsiteX45-91" y="connsiteY45-92"/>
              </a:cxn>
              <a:cxn ang="0">
                <a:pos x="connsiteX46-93" y="connsiteY46-94"/>
              </a:cxn>
              <a:cxn ang="0">
                <a:pos x="connsiteX47-95" y="connsiteY47-96"/>
              </a:cxn>
              <a:cxn ang="0">
                <a:pos x="connsiteX48-97" y="connsiteY48-98"/>
              </a:cxn>
              <a:cxn ang="0">
                <a:pos x="connsiteX49-99" y="connsiteY49-100"/>
              </a:cxn>
              <a:cxn ang="0">
                <a:pos x="connsiteX50-101" y="connsiteY50-102"/>
              </a:cxn>
              <a:cxn ang="0">
                <a:pos x="connsiteX51-103" y="connsiteY51-104"/>
              </a:cxn>
              <a:cxn ang="0">
                <a:pos x="connsiteX52-105" y="connsiteY52-106"/>
              </a:cxn>
              <a:cxn ang="0">
                <a:pos x="connsiteX53-107" y="connsiteY53-108"/>
              </a:cxn>
              <a:cxn ang="0">
                <a:pos x="connsiteX54-109" y="connsiteY54-110"/>
              </a:cxn>
              <a:cxn ang="0">
                <a:pos x="connsiteX55-111" y="connsiteY55-112"/>
              </a:cxn>
              <a:cxn ang="0">
                <a:pos x="connsiteX56-113" y="connsiteY56-114"/>
              </a:cxn>
              <a:cxn ang="0">
                <a:pos x="connsiteX57-115" y="connsiteY57-116"/>
              </a:cxn>
              <a:cxn ang="0">
                <a:pos x="connsiteX58-117" y="connsiteY58-118"/>
              </a:cxn>
              <a:cxn ang="0">
                <a:pos x="connsiteX59-119" y="connsiteY59-120"/>
              </a:cxn>
              <a:cxn ang="0">
                <a:pos x="connsiteX60-121" y="connsiteY60-122"/>
              </a:cxn>
              <a:cxn ang="0">
                <a:pos x="connsiteX61-123" y="connsiteY61-124"/>
              </a:cxn>
              <a:cxn ang="0">
                <a:pos x="connsiteX62-125" y="connsiteY62-126"/>
              </a:cxn>
              <a:cxn ang="0">
                <a:pos x="connsiteX63-127" y="connsiteY63-128"/>
              </a:cxn>
              <a:cxn ang="0">
                <a:pos x="connsiteX64-129" y="connsiteY64-130"/>
              </a:cxn>
              <a:cxn ang="0">
                <a:pos x="connsiteX65-131" y="connsiteY65-132"/>
              </a:cxn>
              <a:cxn ang="0">
                <a:pos x="connsiteX66-133" y="connsiteY66-134"/>
              </a:cxn>
              <a:cxn ang="0">
                <a:pos x="connsiteX67-135" y="connsiteY67-136"/>
              </a:cxn>
              <a:cxn ang="0">
                <a:pos x="connsiteX68-137" y="connsiteY68-138"/>
              </a:cxn>
              <a:cxn ang="0">
                <a:pos x="connsiteX69-139" y="connsiteY69-140"/>
              </a:cxn>
              <a:cxn ang="0">
                <a:pos x="connsiteX70-141" y="connsiteY70-142"/>
              </a:cxn>
              <a:cxn ang="0">
                <a:pos x="connsiteX71-143" y="connsiteY71-144"/>
              </a:cxn>
              <a:cxn ang="0">
                <a:pos x="connsiteX72-145" y="connsiteY72-146"/>
              </a:cxn>
              <a:cxn ang="0">
                <a:pos x="connsiteX73-147" y="connsiteY73-148"/>
              </a:cxn>
              <a:cxn ang="0">
                <a:pos x="connsiteX74-149" y="connsiteY74-150"/>
              </a:cxn>
              <a:cxn ang="0">
                <a:pos x="connsiteX75-151" y="connsiteY75-152"/>
              </a:cxn>
              <a:cxn ang="0">
                <a:pos x="connsiteX76-153" y="connsiteY76-154"/>
              </a:cxn>
            </a:cxnLst>
            <a:rect l="l" t="t" r="r" b="b"/>
            <a:pathLst>
              <a:path w="10000" h="10000">
                <a:moveTo>
                  <a:pt x="4660" y="0"/>
                </a:moveTo>
                <a:cubicBezTo>
                  <a:pt x="4753" y="60"/>
                  <a:pt x="4782" y="194"/>
                  <a:pt x="4818" y="529"/>
                </a:cubicBezTo>
                <a:cubicBezTo>
                  <a:pt x="4869" y="974"/>
                  <a:pt x="4837" y="1238"/>
                  <a:pt x="4618" y="2186"/>
                </a:cubicBezTo>
                <a:cubicBezTo>
                  <a:pt x="4414" y="3083"/>
                  <a:pt x="4415" y="3078"/>
                  <a:pt x="4245" y="2706"/>
                </a:cubicBezTo>
                <a:cubicBezTo>
                  <a:pt x="4037" y="2257"/>
                  <a:pt x="3595" y="1531"/>
                  <a:pt x="3341" y="1224"/>
                </a:cubicBezTo>
                <a:cubicBezTo>
                  <a:pt x="3199" y="1055"/>
                  <a:pt x="3068" y="895"/>
                  <a:pt x="3052" y="872"/>
                </a:cubicBezTo>
                <a:cubicBezTo>
                  <a:pt x="3047" y="866"/>
                  <a:pt x="3048" y="849"/>
                  <a:pt x="3053" y="828"/>
                </a:cubicBezTo>
                <a:cubicBezTo>
                  <a:pt x="3015" y="878"/>
                  <a:pt x="2976" y="924"/>
                  <a:pt x="2933" y="968"/>
                </a:cubicBezTo>
                <a:cubicBezTo>
                  <a:pt x="3042" y="1044"/>
                  <a:pt x="3437" y="1616"/>
                  <a:pt x="3664" y="2023"/>
                </a:cubicBezTo>
                <a:cubicBezTo>
                  <a:pt x="3925" y="2491"/>
                  <a:pt x="4248" y="3409"/>
                  <a:pt x="4246" y="3672"/>
                </a:cubicBezTo>
                <a:cubicBezTo>
                  <a:pt x="4245" y="3880"/>
                  <a:pt x="4173" y="4126"/>
                  <a:pt x="4092" y="4195"/>
                </a:cubicBezTo>
                <a:cubicBezTo>
                  <a:pt x="4030" y="4248"/>
                  <a:pt x="3985" y="4228"/>
                  <a:pt x="3718" y="4032"/>
                </a:cubicBezTo>
                <a:cubicBezTo>
                  <a:pt x="3309" y="3734"/>
                  <a:pt x="2938" y="3520"/>
                  <a:pt x="2403" y="3274"/>
                </a:cubicBezTo>
                <a:cubicBezTo>
                  <a:pt x="1986" y="3083"/>
                  <a:pt x="1161" y="2781"/>
                  <a:pt x="895" y="2724"/>
                </a:cubicBezTo>
                <a:cubicBezTo>
                  <a:pt x="786" y="2699"/>
                  <a:pt x="728" y="2682"/>
                  <a:pt x="703" y="2634"/>
                </a:cubicBezTo>
                <a:cubicBezTo>
                  <a:pt x="683" y="2699"/>
                  <a:pt x="658" y="2764"/>
                  <a:pt x="629" y="2827"/>
                </a:cubicBezTo>
                <a:cubicBezTo>
                  <a:pt x="641" y="2822"/>
                  <a:pt x="651" y="2820"/>
                  <a:pt x="661" y="2820"/>
                </a:cubicBezTo>
                <a:cubicBezTo>
                  <a:pt x="919" y="2820"/>
                  <a:pt x="2014" y="3247"/>
                  <a:pt x="2618" y="3584"/>
                </a:cubicBezTo>
                <a:cubicBezTo>
                  <a:pt x="3013" y="3804"/>
                  <a:pt x="3627" y="4308"/>
                  <a:pt x="3826" y="4576"/>
                </a:cubicBezTo>
                <a:cubicBezTo>
                  <a:pt x="3945" y="4738"/>
                  <a:pt x="3974" y="4824"/>
                  <a:pt x="3997" y="5111"/>
                </a:cubicBezTo>
                <a:cubicBezTo>
                  <a:pt x="4027" y="5467"/>
                  <a:pt x="3942" y="6145"/>
                  <a:pt x="3863" y="6187"/>
                </a:cubicBezTo>
                <a:cubicBezTo>
                  <a:pt x="3838" y="6200"/>
                  <a:pt x="3708" y="6173"/>
                  <a:pt x="3572" y="6127"/>
                </a:cubicBezTo>
                <a:cubicBezTo>
                  <a:pt x="2963" y="5917"/>
                  <a:pt x="1889" y="5744"/>
                  <a:pt x="671" y="5657"/>
                </a:cubicBezTo>
                <a:cubicBezTo>
                  <a:pt x="392" y="5637"/>
                  <a:pt x="149" y="5615"/>
                  <a:pt x="20" y="5599"/>
                </a:cubicBezTo>
                <a:lnTo>
                  <a:pt x="20" y="5607"/>
                </a:lnTo>
                <a:cubicBezTo>
                  <a:pt x="20" y="5691"/>
                  <a:pt x="13" y="5776"/>
                  <a:pt x="0" y="5858"/>
                </a:cubicBezTo>
                <a:lnTo>
                  <a:pt x="383" y="5862"/>
                </a:lnTo>
                <a:cubicBezTo>
                  <a:pt x="1732" y="5875"/>
                  <a:pt x="3094" y="6190"/>
                  <a:pt x="3654" y="6618"/>
                </a:cubicBezTo>
                <a:cubicBezTo>
                  <a:pt x="3841" y="6760"/>
                  <a:pt x="3866" y="6802"/>
                  <a:pt x="3897" y="7006"/>
                </a:cubicBezTo>
                <a:cubicBezTo>
                  <a:pt x="3937" y="7276"/>
                  <a:pt x="3853" y="8265"/>
                  <a:pt x="3753" y="8718"/>
                </a:cubicBezTo>
                <a:cubicBezTo>
                  <a:pt x="3713" y="8893"/>
                  <a:pt x="3642" y="9083"/>
                  <a:pt x="3594" y="9138"/>
                </a:cubicBezTo>
                <a:cubicBezTo>
                  <a:pt x="3477" y="9275"/>
                  <a:pt x="2909" y="9535"/>
                  <a:pt x="2618" y="9587"/>
                </a:cubicBezTo>
                <a:cubicBezTo>
                  <a:pt x="2490" y="9610"/>
                  <a:pt x="2157" y="9629"/>
                  <a:pt x="1966" y="9687"/>
                </a:cubicBezTo>
                <a:cubicBezTo>
                  <a:pt x="1775" y="9744"/>
                  <a:pt x="1486" y="9922"/>
                  <a:pt x="1471" y="9934"/>
                </a:cubicBezTo>
                <a:cubicBezTo>
                  <a:pt x="1367" y="10024"/>
                  <a:pt x="2035" y="9995"/>
                  <a:pt x="2899" y="9998"/>
                </a:cubicBezTo>
                <a:lnTo>
                  <a:pt x="7345" y="9982"/>
                </a:lnTo>
                <a:lnTo>
                  <a:pt x="7571" y="9967"/>
                </a:lnTo>
                <a:lnTo>
                  <a:pt x="7328" y="9757"/>
                </a:lnTo>
                <a:cubicBezTo>
                  <a:pt x="7268" y="9729"/>
                  <a:pt x="6975" y="9680"/>
                  <a:pt x="6676" y="9649"/>
                </a:cubicBezTo>
                <a:cubicBezTo>
                  <a:pt x="6083" y="9584"/>
                  <a:pt x="5662" y="9448"/>
                  <a:pt x="5392" y="9229"/>
                </a:cubicBezTo>
                <a:cubicBezTo>
                  <a:pt x="5265" y="9128"/>
                  <a:pt x="5247" y="9080"/>
                  <a:pt x="5222" y="8811"/>
                </a:cubicBezTo>
                <a:cubicBezTo>
                  <a:pt x="5183" y="8392"/>
                  <a:pt x="5173" y="8069"/>
                  <a:pt x="5183" y="7437"/>
                </a:cubicBezTo>
                <a:cubicBezTo>
                  <a:pt x="5186" y="7258"/>
                  <a:pt x="5189" y="7077"/>
                  <a:pt x="5192" y="6897"/>
                </a:cubicBezTo>
                <a:lnTo>
                  <a:pt x="5356" y="6741"/>
                </a:lnTo>
                <a:cubicBezTo>
                  <a:pt x="5670" y="6441"/>
                  <a:pt x="6490" y="6186"/>
                  <a:pt x="7720" y="6007"/>
                </a:cubicBezTo>
                <a:cubicBezTo>
                  <a:pt x="8360" y="5913"/>
                  <a:pt x="9891" y="5780"/>
                  <a:pt x="9982" y="5810"/>
                </a:cubicBezTo>
                <a:cubicBezTo>
                  <a:pt x="9987" y="5812"/>
                  <a:pt x="9993" y="5818"/>
                  <a:pt x="10000" y="5823"/>
                </a:cubicBezTo>
                <a:cubicBezTo>
                  <a:pt x="9990" y="5756"/>
                  <a:pt x="9985" y="5686"/>
                  <a:pt x="9985" y="5617"/>
                </a:cubicBezTo>
                <a:cubicBezTo>
                  <a:pt x="9985" y="5588"/>
                  <a:pt x="9987" y="5560"/>
                  <a:pt x="9988" y="5533"/>
                </a:cubicBezTo>
                <a:cubicBezTo>
                  <a:pt x="9973" y="5569"/>
                  <a:pt x="9956" y="5594"/>
                  <a:pt x="9941" y="5602"/>
                </a:cubicBezTo>
                <a:cubicBezTo>
                  <a:pt x="9913" y="5618"/>
                  <a:pt x="9739" y="5632"/>
                  <a:pt x="9553" y="5632"/>
                </a:cubicBezTo>
                <a:cubicBezTo>
                  <a:pt x="8779" y="5634"/>
                  <a:pt x="7286" y="5799"/>
                  <a:pt x="6000" y="6024"/>
                </a:cubicBezTo>
                <a:cubicBezTo>
                  <a:pt x="5525" y="6106"/>
                  <a:pt x="5161" y="6151"/>
                  <a:pt x="5138" y="6131"/>
                </a:cubicBezTo>
                <a:cubicBezTo>
                  <a:pt x="5091" y="6091"/>
                  <a:pt x="4956" y="5219"/>
                  <a:pt x="4956" y="4957"/>
                </a:cubicBezTo>
                <a:cubicBezTo>
                  <a:pt x="4956" y="4749"/>
                  <a:pt x="5081" y="4602"/>
                  <a:pt x="5535" y="4276"/>
                </a:cubicBezTo>
                <a:cubicBezTo>
                  <a:pt x="6204" y="3795"/>
                  <a:pt x="7134" y="3485"/>
                  <a:pt x="8583" y="3265"/>
                </a:cubicBezTo>
                <a:lnTo>
                  <a:pt x="9138" y="3182"/>
                </a:lnTo>
                <a:cubicBezTo>
                  <a:pt x="9103" y="3134"/>
                  <a:pt x="9068" y="3087"/>
                  <a:pt x="9040" y="3035"/>
                </a:cubicBezTo>
                <a:cubicBezTo>
                  <a:pt x="9035" y="3048"/>
                  <a:pt x="9030" y="3058"/>
                  <a:pt x="9020" y="3062"/>
                </a:cubicBezTo>
                <a:cubicBezTo>
                  <a:pt x="8991" y="3078"/>
                  <a:pt x="8707" y="3123"/>
                  <a:pt x="8390" y="3163"/>
                </a:cubicBezTo>
                <a:cubicBezTo>
                  <a:pt x="7701" y="3249"/>
                  <a:pt x="6843" y="3426"/>
                  <a:pt x="6398" y="3571"/>
                </a:cubicBezTo>
                <a:cubicBezTo>
                  <a:pt x="6221" y="3628"/>
                  <a:pt x="5822" y="3791"/>
                  <a:pt x="5514" y="3930"/>
                </a:cubicBezTo>
                <a:cubicBezTo>
                  <a:pt x="4964" y="4179"/>
                  <a:pt x="4951" y="4183"/>
                  <a:pt x="4879" y="4104"/>
                </a:cubicBezTo>
                <a:cubicBezTo>
                  <a:pt x="4832" y="4049"/>
                  <a:pt x="4815" y="3969"/>
                  <a:pt x="4830" y="3863"/>
                </a:cubicBezTo>
                <a:cubicBezTo>
                  <a:pt x="4850" y="3735"/>
                  <a:pt x="4916" y="3650"/>
                  <a:pt x="5158" y="3435"/>
                </a:cubicBezTo>
                <a:cubicBezTo>
                  <a:pt x="5812" y="2856"/>
                  <a:pt x="6323" y="2255"/>
                  <a:pt x="6676" y="1646"/>
                </a:cubicBezTo>
                <a:cubicBezTo>
                  <a:pt x="6716" y="1576"/>
                  <a:pt x="6756" y="1514"/>
                  <a:pt x="6791" y="1464"/>
                </a:cubicBezTo>
                <a:cubicBezTo>
                  <a:pt x="6741" y="1436"/>
                  <a:pt x="6694" y="1409"/>
                  <a:pt x="6647" y="1377"/>
                </a:cubicBezTo>
                <a:cubicBezTo>
                  <a:pt x="6517" y="1672"/>
                  <a:pt x="6082" y="2281"/>
                  <a:pt x="5719" y="2647"/>
                </a:cubicBezTo>
                <a:cubicBezTo>
                  <a:pt x="5461" y="2907"/>
                  <a:pt x="4840" y="3350"/>
                  <a:pt x="4735" y="3350"/>
                </a:cubicBezTo>
                <a:cubicBezTo>
                  <a:pt x="4673" y="3350"/>
                  <a:pt x="4666" y="3308"/>
                  <a:pt x="4695" y="3074"/>
                </a:cubicBezTo>
                <a:cubicBezTo>
                  <a:pt x="4713" y="2922"/>
                  <a:pt x="4760" y="2652"/>
                  <a:pt x="4797" y="2472"/>
                </a:cubicBezTo>
                <a:cubicBezTo>
                  <a:pt x="4976" y="1619"/>
                  <a:pt x="5013" y="1287"/>
                  <a:pt x="4984" y="780"/>
                </a:cubicBezTo>
                <a:cubicBezTo>
                  <a:pt x="4969" y="500"/>
                  <a:pt x="4944" y="202"/>
                  <a:pt x="4929" y="121"/>
                </a:cubicBezTo>
                <a:lnTo>
                  <a:pt x="4905" y="1"/>
                </a:lnTo>
                <a:cubicBezTo>
                  <a:pt x="4867" y="3"/>
                  <a:pt x="4829" y="4"/>
                  <a:pt x="4790" y="4"/>
                </a:cubicBezTo>
                <a:cubicBezTo>
                  <a:pt x="4745" y="4"/>
                  <a:pt x="4703" y="3"/>
                  <a:pt x="466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橢圓 3"/>
          <p:cNvSpPr/>
          <p:nvPr/>
        </p:nvSpPr>
        <p:spPr>
          <a:xfrm>
            <a:off x="3771959" y="4831144"/>
            <a:ext cx="870260" cy="872202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5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1" name="橢圓 5"/>
          <p:cNvSpPr/>
          <p:nvPr/>
        </p:nvSpPr>
        <p:spPr>
          <a:xfrm>
            <a:off x="3923812" y="3353474"/>
            <a:ext cx="872203" cy="870260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5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2" name="橢圓 7"/>
          <p:cNvSpPr/>
          <p:nvPr/>
        </p:nvSpPr>
        <p:spPr>
          <a:xfrm>
            <a:off x="7264563" y="2553359"/>
            <a:ext cx="872203" cy="872202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5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3" name="橢圓 9"/>
          <p:cNvSpPr/>
          <p:nvPr/>
        </p:nvSpPr>
        <p:spPr>
          <a:xfrm>
            <a:off x="8251603" y="3505327"/>
            <a:ext cx="870260" cy="870260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5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4" name="Freeform 336"/>
          <p:cNvSpPr>
            <a:spLocks noEditPoints="1"/>
          </p:cNvSpPr>
          <p:nvPr/>
        </p:nvSpPr>
        <p:spPr bwMode="auto">
          <a:xfrm>
            <a:off x="4199577" y="3627310"/>
            <a:ext cx="331171" cy="331171"/>
          </a:xfrm>
          <a:custGeom>
            <a:avLst/>
            <a:gdLst>
              <a:gd name="T0" fmla="*/ 0 w 90"/>
              <a:gd name="T1" fmla="*/ 40 h 90"/>
              <a:gd name="T2" fmla="*/ 40 w 90"/>
              <a:gd name="T3" fmla="*/ 0 h 90"/>
              <a:gd name="T4" fmla="*/ 40 w 90"/>
              <a:gd name="T5" fmla="*/ 90 h 90"/>
              <a:gd name="T6" fmla="*/ 0 w 90"/>
              <a:gd name="T7" fmla="*/ 50 h 90"/>
              <a:gd name="T8" fmla="*/ 40 w 90"/>
              <a:gd name="T9" fmla="*/ 90 h 90"/>
              <a:gd name="T10" fmla="*/ 33 w 90"/>
              <a:gd name="T11" fmla="*/ 10 h 90"/>
              <a:gd name="T12" fmla="*/ 9 w 90"/>
              <a:gd name="T13" fmla="*/ 33 h 90"/>
              <a:gd name="T14" fmla="*/ 33 w 90"/>
              <a:gd name="T15" fmla="*/ 83 h 90"/>
              <a:gd name="T16" fmla="*/ 9 w 90"/>
              <a:gd name="T17" fmla="*/ 57 h 90"/>
              <a:gd name="T18" fmla="*/ 33 w 90"/>
              <a:gd name="T19" fmla="*/ 83 h 90"/>
              <a:gd name="T20" fmla="*/ 16 w 90"/>
              <a:gd name="T21" fmla="*/ 26 h 90"/>
              <a:gd name="T22" fmla="*/ 26 w 90"/>
              <a:gd name="T23" fmla="*/ 17 h 90"/>
              <a:gd name="T24" fmla="*/ 26 w 90"/>
              <a:gd name="T25" fmla="*/ 74 h 90"/>
              <a:gd name="T26" fmla="*/ 16 w 90"/>
              <a:gd name="T27" fmla="*/ 67 h 90"/>
              <a:gd name="T28" fmla="*/ 26 w 90"/>
              <a:gd name="T29" fmla="*/ 74 h 90"/>
              <a:gd name="T30" fmla="*/ 49 w 90"/>
              <a:gd name="T31" fmla="*/ 40 h 90"/>
              <a:gd name="T32" fmla="*/ 90 w 90"/>
              <a:gd name="T33" fmla="*/ 0 h 90"/>
              <a:gd name="T34" fmla="*/ 90 w 90"/>
              <a:gd name="T35" fmla="*/ 74 h 90"/>
              <a:gd name="T36" fmla="*/ 66 w 90"/>
              <a:gd name="T37" fmla="*/ 67 h 90"/>
              <a:gd name="T38" fmla="*/ 57 w 90"/>
              <a:gd name="T39" fmla="*/ 90 h 90"/>
              <a:gd name="T40" fmla="*/ 49 w 90"/>
              <a:gd name="T41" fmla="*/ 50 h 90"/>
              <a:gd name="T42" fmla="*/ 73 w 90"/>
              <a:gd name="T43" fmla="*/ 57 h 90"/>
              <a:gd name="T44" fmla="*/ 83 w 90"/>
              <a:gd name="T45" fmla="*/ 50 h 90"/>
              <a:gd name="T46" fmla="*/ 90 w 90"/>
              <a:gd name="T47" fmla="*/ 74 h 90"/>
              <a:gd name="T48" fmla="*/ 83 w 90"/>
              <a:gd name="T49" fmla="*/ 10 h 90"/>
              <a:gd name="T50" fmla="*/ 57 w 90"/>
              <a:gd name="T51" fmla="*/ 33 h 90"/>
              <a:gd name="T52" fmla="*/ 73 w 90"/>
              <a:gd name="T53" fmla="*/ 26 h 90"/>
              <a:gd name="T54" fmla="*/ 66 w 90"/>
              <a:gd name="T55" fmla="*/ 17 h 90"/>
              <a:gd name="T56" fmla="*/ 73 w 90"/>
              <a:gd name="T57" fmla="*/ 26 h 90"/>
              <a:gd name="T58" fmla="*/ 66 w 90"/>
              <a:gd name="T59" fmla="*/ 90 h 90"/>
              <a:gd name="T60" fmla="*/ 73 w 90"/>
              <a:gd name="T61" fmla="*/ 83 h 90"/>
              <a:gd name="T62" fmla="*/ 90 w 90"/>
              <a:gd name="T63" fmla="*/ 90 h 90"/>
              <a:gd name="T64" fmla="*/ 83 w 90"/>
              <a:gd name="T65" fmla="*/ 83 h 90"/>
              <a:gd name="T66" fmla="*/ 90 w 90"/>
              <a:gd name="T67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0" h="90">
                <a:moveTo>
                  <a:pt x="40" y="40"/>
                </a:moveTo>
                <a:lnTo>
                  <a:pt x="0" y="40"/>
                </a:lnTo>
                <a:lnTo>
                  <a:pt x="0" y="0"/>
                </a:lnTo>
                <a:lnTo>
                  <a:pt x="40" y="0"/>
                </a:lnTo>
                <a:lnTo>
                  <a:pt x="40" y="40"/>
                </a:lnTo>
                <a:close/>
                <a:moveTo>
                  <a:pt x="40" y="90"/>
                </a:moveTo>
                <a:lnTo>
                  <a:pt x="0" y="90"/>
                </a:lnTo>
                <a:lnTo>
                  <a:pt x="0" y="50"/>
                </a:lnTo>
                <a:lnTo>
                  <a:pt x="40" y="50"/>
                </a:lnTo>
                <a:lnTo>
                  <a:pt x="40" y="90"/>
                </a:lnTo>
                <a:close/>
                <a:moveTo>
                  <a:pt x="33" y="33"/>
                </a:moveTo>
                <a:lnTo>
                  <a:pt x="33" y="10"/>
                </a:lnTo>
                <a:lnTo>
                  <a:pt x="9" y="10"/>
                </a:lnTo>
                <a:lnTo>
                  <a:pt x="9" y="33"/>
                </a:lnTo>
                <a:lnTo>
                  <a:pt x="33" y="33"/>
                </a:lnTo>
                <a:close/>
                <a:moveTo>
                  <a:pt x="33" y="83"/>
                </a:moveTo>
                <a:lnTo>
                  <a:pt x="33" y="57"/>
                </a:lnTo>
                <a:lnTo>
                  <a:pt x="9" y="57"/>
                </a:lnTo>
                <a:lnTo>
                  <a:pt x="9" y="83"/>
                </a:lnTo>
                <a:lnTo>
                  <a:pt x="33" y="83"/>
                </a:lnTo>
                <a:close/>
                <a:moveTo>
                  <a:pt x="26" y="26"/>
                </a:moveTo>
                <a:lnTo>
                  <a:pt x="16" y="26"/>
                </a:lnTo>
                <a:lnTo>
                  <a:pt x="16" y="17"/>
                </a:lnTo>
                <a:lnTo>
                  <a:pt x="26" y="17"/>
                </a:lnTo>
                <a:lnTo>
                  <a:pt x="26" y="26"/>
                </a:lnTo>
                <a:close/>
                <a:moveTo>
                  <a:pt x="26" y="74"/>
                </a:moveTo>
                <a:lnTo>
                  <a:pt x="16" y="74"/>
                </a:lnTo>
                <a:lnTo>
                  <a:pt x="16" y="67"/>
                </a:lnTo>
                <a:lnTo>
                  <a:pt x="26" y="67"/>
                </a:lnTo>
                <a:lnTo>
                  <a:pt x="26" y="74"/>
                </a:lnTo>
                <a:close/>
                <a:moveTo>
                  <a:pt x="90" y="40"/>
                </a:moveTo>
                <a:lnTo>
                  <a:pt x="49" y="40"/>
                </a:lnTo>
                <a:lnTo>
                  <a:pt x="49" y="0"/>
                </a:lnTo>
                <a:lnTo>
                  <a:pt x="90" y="0"/>
                </a:lnTo>
                <a:lnTo>
                  <a:pt x="90" y="40"/>
                </a:lnTo>
                <a:close/>
                <a:moveTo>
                  <a:pt x="90" y="74"/>
                </a:moveTo>
                <a:lnTo>
                  <a:pt x="66" y="74"/>
                </a:lnTo>
                <a:lnTo>
                  <a:pt x="66" y="67"/>
                </a:lnTo>
                <a:lnTo>
                  <a:pt x="57" y="67"/>
                </a:lnTo>
                <a:lnTo>
                  <a:pt x="57" y="90"/>
                </a:lnTo>
                <a:lnTo>
                  <a:pt x="49" y="90"/>
                </a:lnTo>
                <a:lnTo>
                  <a:pt x="49" y="50"/>
                </a:lnTo>
                <a:lnTo>
                  <a:pt x="73" y="50"/>
                </a:lnTo>
                <a:lnTo>
                  <a:pt x="73" y="57"/>
                </a:lnTo>
                <a:lnTo>
                  <a:pt x="83" y="57"/>
                </a:lnTo>
                <a:lnTo>
                  <a:pt x="83" y="50"/>
                </a:lnTo>
                <a:lnTo>
                  <a:pt x="90" y="50"/>
                </a:lnTo>
                <a:lnTo>
                  <a:pt x="90" y="74"/>
                </a:lnTo>
                <a:close/>
                <a:moveTo>
                  <a:pt x="83" y="33"/>
                </a:moveTo>
                <a:lnTo>
                  <a:pt x="83" y="10"/>
                </a:lnTo>
                <a:lnTo>
                  <a:pt x="57" y="10"/>
                </a:lnTo>
                <a:lnTo>
                  <a:pt x="57" y="33"/>
                </a:lnTo>
                <a:lnTo>
                  <a:pt x="83" y="33"/>
                </a:lnTo>
                <a:close/>
                <a:moveTo>
                  <a:pt x="73" y="26"/>
                </a:moveTo>
                <a:lnTo>
                  <a:pt x="66" y="26"/>
                </a:lnTo>
                <a:lnTo>
                  <a:pt x="66" y="17"/>
                </a:lnTo>
                <a:lnTo>
                  <a:pt x="73" y="17"/>
                </a:lnTo>
                <a:lnTo>
                  <a:pt x="73" y="26"/>
                </a:lnTo>
                <a:close/>
                <a:moveTo>
                  <a:pt x="73" y="90"/>
                </a:moveTo>
                <a:lnTo>
                  <a:pt x="66" y="90"/>
                </a:lnTo>
                <a:lnTo>
                  <a:pt x="66" y="83"/>
                </a:lnTo>
                <a:lnTo>
                  <a:pt x="73" y="83"/>
                </a:lnTo>
                <a:lnTo>
                  <a:pt x="73" y="90"/>
                </a:lnTo>
                <a:close/>
                <a:moveTo>
                  <a:pt x="90" y="90"/>
                </a:moveTo>
                <a:lnTo>
                  <a:pt x="83" y="90"/>
                </a:lnTo>
                <a:lnTo>
                  <a:pt x="83" y="83"/>
                </a:lnTo>
                <a:lnTo>
                  <a:pt x="90" y="83"/>
                </a:lnTo>
                <a:lnTo>
                  <a:pt x="90" y="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6416" tIns="48208" rIns="96416" bIns="48208" numCol="1" anchor="t" anchorCtr="0" compatLnSpc="1"/>
          <a:lstStyle/>
          <a:p>
            <a:endParaRPr lang="id-ID"/>
          </a:p>
        </p:txBody>
      </p:sp>
      <p:sp>
        <p:nvSpPr>
          <p:cNvPr id="15" name="Freeform 460"/>
          <p:cNvSpPr>
            <a:spLocks noEditPoints="1"/>
          </p:cNvSpPr>
          <p:nvPr/>
        </p:nvSpPr>
        <p:spPr bwMode="auto">
          <a:xfrm>
            <a:off x="7485117" y="2802004"/>
            <a:ext cx="462148" cy="376827"/>
          </a:xfrm>
          <a:custGeom>
            <a:avLst/>
            <a:gdLst>
              <a:gd name="T0" fmla="*/ 37 w 55"/>
              <a:gd name="T1" fmla="*/ 13 h 45"/>
              <a:gd name="T2" fmla="*/ 21 w 55"/>
              <a:gd name="T3" fmla="*/ 29 h 45"/>
              <a:gd name="T4" fmla="*/ 21 w 55"/>
              <a:gd name="T5" fmla="*/ 33 h 45"/>
              <a:gd name="T6" fmla="*/ 20 w 55"/>
              <a:gd name="T7" fmla="*/ 33 h 45"/>
              <a:gd name="T8" fmla="*/ 13 w 55"/>
              <a:gd name="T9" fmla="*/ 32 h 45"/>
              <a:gd name="T10" fmla="*/ 6 w 55"/>
              <a:gd name="T11" fmla="*/ 35 h 45"/>
              <a:gd name="T12" fmla="*/ 8 w 55"/>
              <a:gd name="T13" fmla="*/ 30 h 45"/>
              <a:gd name="T14" fmla="*/ 0 w 55"/>
              <a:gd name="T15" fmla="*/ 16 h 45"/>
              <a:gd name="T16" fmla="*/ 20 w 55"/>
              <a:gd name="T17" fmla="*/ 0 h 45"/>
              <a:gd name="T18" fmla="*/ 39 w 55"/>
              <a:gd name="T19" fmla="*/ 14 h 45"/>
              <a:gd name="T20" fmla="*/ 37 w 55"/>
              <a:gd name="T21" fmla="*/ 13 h 45"/>
              <a:gd name="T22" fmla="*/ 13 w 55"/>
              <a:gd name="T23" fmla="*/ 8 h 45"/>
              <a:gd name="T24" fmla="*/ 10 w 55"/>
              <a:gd name="T25" fmla="*/ 11 h 45"/>
              <a:gd name="T26" fmla="*/ 13 w 55"/>
              <a:gd name="T27" fmla="*/ 13 h 45"/>
              <a:gd name="T28" fmla="*/ 16 w 55"/>
              <a:gd name="T29" fmla="*/ 11 h 45"/>
              <a:gd name="T30" fmla="*/ 13 w 55"/>
              <a:gd name="T31" fmla="*/ 8 h 45"/>
              <a:gd name="T32" fmla="*/ 48 w 55"/>
              <a:gd name="T33" fmla="*/ 40 h 45"/>
              <a:gd name="T34" fmla="*/ 50 w 55"/>
              <a:gd name="T35" fmla="*/ 45 h 45"/>
              <a:gd name="T36" fmla="*/ 44 w 55"/>
              <a:gd name="T37" fmla="*/ 42 h 45"/>
              <a:gd name="T38" fmla="*/ 38 w 55"/>
              <a:gd name="T39" fmla="*/ 43 h 45"/>
              <a:gd name="T40" fmla="*/ 22 w 55"/>
              <a:gd name="T41" fmla="*/ 29 h 45"/>
              <a:gd name="T42" fmla="*/ 38 w 55"/>
              <a:gd name="T43" fmla="*/ 14 h 45"/>
              <a:gd name="T44" fmla="*/ 55 w 55"/>
              <a:gd name="T45" fmla="*/ 29 h 45"/>
              <a:gd name="T46" fmla="*/ 48 w 55"/>
              <a:gd name="T47" fmla="*/ 40 h 45"/>
              <a:gd name="T48" fmla="*/ 27 w 55"/>
              <a:gd name="T49" fmla="*/ 8 h 45"/>
              <a:gd name="T50" fmla="*/ 24 w 55"/>
              <a:gd name="T51" fmla="*/ 11 h 45"/>
              <a:gd name="T52" fmla="*/ 27 w 55"/>
              <a:gd name="T53" fmla="*/ 13 h 45"/>
              <a:gd name="T54" fmla="*/ 29 w 55"/>
              <a:gd name="T55" fmla="*/ 11 h 45"/>
              <a:gd name="T56" fmla="*/ 27 w 55"/>
              <a:gd name="T57" fmla="*/ 8 h 45"/>
              <a:gd name="T58" fmla="*/ 33 w 55"/>
              <a:gd name="T59" fmla="*/ 22 h 45"/>
              <a:gd name="T60" fmla="*/ 31 w 55"/>
              <a:gd name="T61" fmla="*/ 24 h 45"/>
              <a:gd name="T62" fmla="*/ 33 w 55"/>
              <a:gd name="T63" fmla="*/ 26 h 45"/>
              <a:gd name="T64" fmla="*/ 36 w 55"/>
              <a:gd name="T65" fmla="*/ 24 h 45"/>
              <a:gd name="T66" fmla="*/ 33 w 55"/>
              <a:gd name="T67" fmla="*/ 22 h 45"/>
              <a:gd name="T68" fmla="*/ 44 w 55"/>
              <a:gd name="T69" fmla="*/ 22 h 45"/>
              <a:gd name="T70" fmla="*/ 42 w 55"/>
              <a:gd name="T71" fmla="*/ 24 h 45"/>
              <a:gd name="T72" fmla="*/ 44 w 55"/>
              <a:gd name="T73" fmla="*/ 26 h 45"/>
              <a:gd name="T74" fmla="*/ 46 w 55"/>
              <a:gd name="T75" fmla="*/ 24 h 45"/>
              <a:gd name="T76" fmla="*/ 44 w 55"/>
              <a:gd name="T77" fmla="*/ 2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" h="45">
                <a:moveTo>
                  <a:pt x="37" y="13"/>
                </a:moveTo>
                <a:cubicBezTo>
                  <a:pt x="28" y="13"/>
                  <a:pt x="21" y="20"/>
                  <a:pt x="21" y="29"/>
                </a:cubicBezTo>
                <a:cubicBezTo>
                  <a:pt x="21" y="30"/>
                  <a:pt x="21" y="32"/>
                  <a:pt x="21" y="33"/>
                </a:cubicBezTo>
                <a:cubicBezTo>
                  <a:pt x="21" y="33"/>
                  <a:pt x="20" y="33"/>
                  <a:pt x="20" y="33"/>
                </a:cubicBezTo>
                <a:cubicBezTo>
                  <a:pt x="17" y="33"/>
                  <a:pt x="15" y="32"/>
                  <a:pt x="13" y="32"/>
                </a:cubicBezTo>
                <a:cubicBezTo>
                  <a:pt x="6" y="35"/>
                  <a:pt x="6" y="35"/>
                  <a:pt x="6" y="35"/>
                </a:cubicBezTo>
                <a:cubicBezTo>
                  <a:pt x="8" y="30"/>
                  <a:pt x="8" y="30"/>
                  <a:pt x="8" y="30"/>
                </a:cubicBezTo>
                <a:cubicBezTo>
                  <a:pt x="3" y="26"/>
                  <a:pt x="0" y="22"/>
                  <a:pt x="0" y="16"/>
                </a:cubicBezTo>
                <a:cubicBezTo>
                  <a:pt x="0" y="7"/>
                  <a:pt x="9" y="0"/>
                  <a:pt x="20" y="0"/>
                </a:cubicBezTo>
                <a:cubicBezTo>
                  <a:pt x="29" y="0"/>
                  <a:pt x="37" y="6"/>
                  <a:pt x="39" y="14"/>
                </a:cubicBezTo>
                <a:cubicBezTo>
                  <a:pt x="39" y="13"/>
                  <a:pt x="38" y="13"/>
                  <a:pt x="37" y="13"/>
                </a:cubicBezTo>
                <a:close/>
                <a:moveTo>
                  <a:pt x="13" y="8"/>
                </a:moveTo>
                <a:cubicBezTo>
                  <a:pt x="12" y="8"/>
                  <a:pt x="10" y="9"/>
                  <a:pt x="10" y="11"/>
                </a:cubicBezTo>
                <a:cubicBezTo>
                  <a:pt x="10" y="12"/>
                  <a:pt x="12" y="13"/>
                  <a:pt x="13" y="13"/>
                </a:cubicBezTo>
                <a:cubicBezTo>
                  <a:pt x="15" y="13"/>
                  <a:pt x="16" y="12"/>
                  <a:pt x="16" y="11"/>
                </a:cubicBezTo>
                <a:cubicBezTo>
                  <a:pt x="16" y="9"/>
                  <a:pt x="15" y="8"/>
                  <a:pt x="13" y="8"/>
                </a:cubicBezTo>
                <a:close/>
                <a:moveTo>
                  <a:pt x="48" y="40"/>
                </a:moveTo>
                <a:cubicBezTo>
                  <a:pt x="50" y="45"/>
                  <a:pt x="50" y="45"/>
                  <a:pt x="50" y="45"/>
                </a:cubicBezTo>
                <a:cubicBezTo>
                  <a:pt x="44" y="42"/>
                  <a:pt x="44" y="42"/>
                  <a:pt x="44" y="42"/>
                </a:cubicBezTo>
                <a:cubicBezTo>
                  <a:pt x="42" y="42"/>
                  <a:pt x="40" y="43"/>
                  <a:pt x="38" y="43"/>
                </a:cubicBezTo>
                <a:cubicBezTo>
                  <a:pt x="29" y="43"/>
                  <a:pt x="22" y="36"/>
                  <a:pt x="22" y="29"/>
                </a:cubicBezTo>
                <a:cubicBezTo>
                  <a:pt x="22" y="21"/>
                  <a:pt x="29" y="14"/>
                  <a:pt x="38" y="14"/>
                </a:cubicBezTo>
                <a:cubicBezTo>
                  <a:pt x="47" y="14"/>
                  <a:pt x="55" y="21"/>
                  <a:pt x="55" y="29"/>
                </a:cubicBezTo>
                <a:cubicBezTo>
                  <a:pt x="55" y="33"/>
                  <a:pt x="52" y="37"/>
                  <a:pt x="48" y="40"/>
                </a:cubicBezTo>
                <a:close/>
                <a:moveTo>
                  <a:pt x="27" y="8"/>
                </a:moveTo>
                <a:cubicBezTo>
                  <a:pt x="25" y="8"/>
                  <a:pt x="24" y="9"/>
                  <a:pt x="24" y="11"/>
                </a:cubicBezTo>
                <a:cubicBezTo>
                  <a:pt x="24" y="12"/>
                  <a:pt x="25" y="13"/>
                  <a:pt x="27" y="13"/>
                </a:cubicBezTo>
                <a:cubicBezTo>
                  <a:pt x="28" y="13"/>
                  <a:pt x="29" y="12"/>
                  <a:pt x="29" y="11"/>
                </a:cubicBezTo>
                <a:cubicBezTo>
                  <a:pt x="29" y="9"/>
                  <a:pt x="28" y="8"/>
                  <a:pt x="27" y="8"/>
                </a:cubicBezTo>
                <a:close/>
                <a:moveTo>
                  <a:pt x="33" y="22"/>
                </a:moveTo>
                <a:cubicBezTo>
                  <a:pt x="32" y="22"/>
                  <a:pt x="31" y="23"/>
                  <a:pt x="31" y="24"/>
                </a:cubicBezTo>
                <a:cubicBezTo>
                  <a:pt x="31" y="25"/>
                  <a:pt x="32" y="26"/>
                  <a:pt x="33" y="26"/>
                </a:cubicBezTo>
                <a:cubicBezTo>
                  <a:pt x="35" y="26"/>
                  <a:pt x="36" y="25"/>
                  <a:pt x="36" y="24"/>
                </a:cubicBezTo>
                <a:cubicBezTo>
                  <a:pt x="36" y="23"/>
                  <a:pt x="35" y="22"/>
                  <a:pt x="33" y="22"/>
                </a:cubicBezTo>
                <a:close/>
                <a:moveTo>
                  <a:pt x="44" y="22"/>
                </a:moveTo>
                <a:cubicBezTo>
                  <a:pt x="43" y="22"/>
                  <a:pt x="42" y="23"/>
                  <a:pt x="42" y="24"/>
                </a:cubicBezTo>
                <a:cubicBezTo>
                  <a:pt x="42" y="25"/>
                  <a:pt x="43" y="26"/>
                  <a:pt x="44" y="26"/>
                </a:cubicBezTo>
                <a:cubicBezTo>
                  <a:pt x="45" y="26"/>
                  <a:pt x="46" y="25"/>
                  <a:pt x="46" y="24"/>
                </a:cubicBezTo>
                <a:cubicBezTo>
                  <a:pt x="46" y="23"/>
                  <a:pt x="45" y="22"/>
                  <a:pt x="44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6416" tIns="48208" rIns="96416" bIns="48208" numCol="1" anchor="t" anchorCtr="0" compatLnSpc="1"/>
          <a:lstStyle/>
          <a:p>
            <a:endParaRPr lang="id-ID"/>
          </a:p>
        </p:txBody>
      </p:sp>
      <p:sp>
        <p:nvSpPr>
          <p:cNvPr id="16" name="Freeform 459"/>
          <p:cNvSpPr>
            <a:spLocks noEditPoints="1"/>
          </p:cNvSpPr>
          <p:nvPr/>
        </p:nvSpPr>
        <p:spPr bwMode="auto">
          <a:xfrm>
            <a:off x="8485080" y="3737905"/>
            <a:ext cx="442895" cy="364505"/>
          </a:xfrm>
          <a:custGeom>
            <a:avLst/>
            <a:gdLst>
              <a:gd name="T0" fmla="*/ 20 w 48"/>
              <a:gd name="T1" fmla="*/ 39 h 39"/>
              <a:gd name="T2" fmla="*/ 0 w 48"/>
              <a:gd name="T3" fmla="*/ 26 h 39"/>
              <a:gd name="T4" fmla="*/ 7 w 48"/>
              <a:gd name="T5" fmla="*/ 13 h 39"/>
              <a:gd name="T6" fmla="*/ 22 w 48"/>
              <a:gd name="T7" fmla="*/ 7 h 39"/>
              <a:gd name="T8" fmla="*/ 23 w 48"/>
              <a:gd name="T9" fmla="*/ 12 h 39"/>
              <a:gd name="T10" fmla="*/ 24 w 48"/>
              <a:gd name="T11" fmla="*/ 13 h 39"/>
              <a:gd name="T12" fmla="*/ 35 w 48"/>
              <a:gd name="T13" fmla="*/ 13 h 39"/>
              <a:gd name="T14" fmla="*/ 35 w 48"/>
              <a:gd name="T15" fmla="*/ 18 h 39"/>
              <a:gd name="T16" fmla="*/ 36 w 48"/>
              <a:gd name="T17" fmla="*/ 19 h 39"/>
              <a:gd name="T18" fmla="*/ 41 w 48"/>
              <a:gd name="T19" fmla="*/ 25 h 39"/>
              <a:gd name="T20" fmla="*/ 20 w 48"/>
              <a:gd name="T21" fmla="*/ 39 h 39"/>
              <a:gd name="T22" fmla="*/ 18 w 48"/>
              <a:gd name="T23" fmla="*/ 17 h 39"/>
              <a:gd name="T24" fmla="*/ 4 w 48"/>
              <a:gd name="T25" fmla="*/ 28 h 39"/>
              <a:gd name="T26" fmla="*/ 20 w 48"/>
              <a:gd name="T27" fmla="*/ 36 h 39"/>
              <a:gd name="T28" fmla="*/ 33 w 48"/>
              <a:gd name="T29" fmla="*/ 25 h 39"/>
              <a:gd name="T30" fmla="*/ 18 w 48"/>
              <a:gd name="T31" fmla="*/ 17 h 39"/>
              <a:gd name="T32" fmla="*/ 15 w 48"/>
              <a:gd name="T33" fmla="*/ 34 h 39"/>
              <a:gd name="T34" fmla="*/ 11 w 48"/>
              <a:gd name="T35" fmla="*/ 26 h 39"/>
              <a:gd name="T36" fmla="*/ 20 w 48"/>
              <a:gd name="T37" fmla="*/ 21 h 39"/>
              <a:gd name="T38" fmla="*/ 25 w 48"/>
              <a:gd name="T39" fmla="*/ 30 h 39"/>
              <a:gd name="T40" fmla="*/ 15 w 48"/>
              <a:gd name="T41" fmla="*/ 34 h 39"/>
              <a:gd name="T42" fmla="*/ 17 w 48"/>
              <a:gd name="T43" fmla="*/ 27 h 39"/>
              <a:gd name="T44" fmla="*/ 13 w 48"/>
              <a:gd name="T45" fmla="*/ 28 h 39"/>
              <a:gd name="T46" fmla="*/ 14 w 48"/>
              <a:gd name="T47" fmla="*/ 31 h 39"/>
              <a:gd name="T48" fmla="*/ 18 w 48"/>
              <a:gd name="T49" fmla="*/ 30 h 39"/>
              <a:gd name="T50" fmla="*/ 17 w 48"/>
              <a:gd name="T51" fmla="*/ 27 h 39"/>
              <a:gd name="T52" fmla="*/ 20 w 48"/>
              <a:gd name="T53" fmla="*/ 26 h 39"/>
              <a:gd name="T54" fmla="*/ 18 w 48"/>
              <a:gd name="T55" fmla="*/ 26 h 39"/>
              <a:gd name="T56" fmla="*/ 19 w 48"/>
              <a:gd name="T57" fmla="*/ 27 h 39"/>
              <a:gd name="T58" fmla="*/ 20 w 48"/>
              <a:gd name="T59" fmla="*/ 27 h 39"/>
              <a:gd name="T60" fmla="*/ 20 w 48"/>
              <a:gd name="T61" fmla="*/ 26 h 39"/>
              <a:gd name="T62" fmla="*/ 47 w 48"/>
              <a:gd name="T63" fmla="*/ 17 h 39"/>
              <a:gd name="T64" fmla="*/ 45 w 48"/>
              <a:gd name="T65" fmla="*/ 18 h 39"/>
              <a:gd name="T66" fmla="*/ 43 w 48"/>
              <a:gd name="T67" fmla="*/ 16 h 39"/>
              <a:gd name="T68" fmla="*/ 42 w 48"/>
              <a:gd name="T69" fmla="*/ 7 h 39"/>
              <a:gd name="T70" fmla="*/ 33 w 48"/>
              <a:gd name="T71" fmla="*/ 4 h 39"/>
              <a:gd name="T72" fmla="*/ 31 w 48"/>
              <a:gd name="T73" fmla="*/ 3 h 39"/>
              <a:gd name="T74" fmla="*/ 32 w 48"/>
              <a:gd name="T75" fmla="*/ 0 h 39"/>
              <a:gd name="T76" fmla="*/ 44 w 48"/>
              <a:gd name="T77" fmla="*/ 4 h 39"/>
              <a:gd name="T78" fmla="*/ 47 w 48"/>
              <a:gd name="T79" fmla="*/ 17 h 39"/>
              <a:gd name="T80" fmla="*/ 41 w 48"/>
              <a:gd name="T81" fmla="*/ 15 h 39"/>
              <a:gd name="T82" fmla="*/ 39 w 48"/>
              <a:gd name="T83" fmla="*/ 16 h 39"/>
              <a:gd name="T84" fmla="*/ 38 w 48"/>
              <a:gd name="T85" fmla="*/ 14 h 39"/>
              <a:gd name="T86" fmla="*/ 37 w 48"/>
              <a:gd name="T87" fmla="*/ 11 h 39"/>
              <a:gd name="T88" fmla="*/ 34 w 48"/>
              <a:gd name="T89" fmla="*/ 10 h 39"/>
              <a:gd name="T90" fmla="*/ 32 w 48"/>
              <a:gd name="T91" fmla="*/ 9 h 39"/>
              <a:gd name="T92" fmla="*/ 34 w 48"/>
              <a:gd name="T93" fmla="*/ 7 h 39"/>
              <a:gd name="T94" fmla="*/ 39 w 48"/>
              <a:gd name="T95" fmla="*/ 9 h 39"/>
              <a:gd name="T96" fmla="*/ 41 w 48"/>
              <a:gd name="T97" fmla="*/ 15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8" h="39">
                <a:moveTo>
                  <a:pt x="20" y="39"/>
                </a:moveTo>
                <a:cubicBezTo>
                  <a:pt x="10" y="39"/>
                  <a:pt x="0" y="34"/>
                  <a:pt x="0" y="26"/>
                </a:cubicBezTo>
                <a:cubicBezTo>
                  <a:pt x="0" y="22"/>
                  <a:pt x="2" y="17"/>
                  <a:pt x="7" y="13"/>
                </a:cubicBezTo>
                <a:cubicBezTo>
                  <a:pt x="13" y="7"/>
                  <a:pt x="20" y="4"/>
                  <a:pt x="22" y="7"/>
                </a:cubicBezTo>
                <a:cubicBezTo>
                  <a:pt x="24" y="8"/>
                  <a:pt x="24" y="10"/>
                  <a:pt x="23" y="12"/>
                </a:cubicBezTo>
                <a:cubicBezTo>
                  <a:pt x="23" y="14"/>
                  <a:pt x="24" y="13"/>
                  <a:pt x="24" y="13"/>
                </a:cubicBezTo>
                <a:cubicBezTo>
                  <a:pt x="29" y="11"/>
                  <a:pt x="33" y="11"/>
                  <a:pt x="35" y="13"/>
                </a:cubicBezTo>
                <a:cubicBezTo>
                  <a:pt x="36" y="14"/>
                  <a:pt x="36" y="16"/>
                  <a:pt x="35" y="18"/>
                </a:cubicBezTo>
                <a:cubicBezTo>
                  <a:pt x="34" y="19"/>
                  <a:pt x="35" y="19"/>
                  <a:pt x="36" y="19"/>
                </a:cubicBezTo>
                <a:cubicBezTo>
                  <a:pt x="38" y="20"/>
                  <a:pt x="41" y="22"/>
                  <a:pt x="41" y="25"/>
                </a:cubicBezTo>
                <a:cubicBezTo>
                  <a:pt x="41" y="32"/>
                  <a:pt x="33" y="39"/>
                  <a:pt x="20" y="39"/>
                </a:cubicBezTo>
                <a:close/>
                <a:moveTo>
                  <a:pt x="18" y="17"/>
                </a:moveTo>
                <a:cubicBezTo>
                  <a:pt x="10" y="18"/>
                  <a:pt x="4" y="23"/>
                  <a:pt x="4" y="28"/>
                </a:cubicBezTo>
                <a:cubicBezTo>
                  <a:pt x="5" y="33"/>
                  <a:pt x="12" y="37"/>
                  <a:pt x="20" y="36"/>
                </a:cubicBezTo>
                <a:cubicBezTo>
                  <a:pt x="28" y="35"/>
                  <a:pt x="34" y="31"/>
                  <a:pt x="33" y="25"/>
                </a:cubicBezTo>
                <a:cubicBezTo>
                  <a:pt x="33" y="20"/>
                  <a:pt x="26" y="17"/>
                  <a:pt x="18" y="17"/>
                </a:cubicBezTo>
                <a:close/>
                <a:moveTo>
                  <a:pt x="15" y="34"/>
                </a:moveTo>
                <a:cubicBezTo>
                  <a:pt x="11" y="33"/>
                  <a:pt x="9" y="29"/>
                  <a:pt x="11" y="26"/>
                </a:cubicBezTo>
                <a:cubicBezTo>
                  <a:pt x="12" y="22"/>
                  <a:pt x="17" y="20"/>
                  <a:pt x="20" y="21"/>
                </a:cubicBezTo>
                <a:cubicBezTo>
                  <a:pt x="24" y="22"/>
                  <a:pt x="26" y="26"/>
                  <a:pt x="25" y="30"/>
                </a:cubicBezTo>
                <a:cubicBezTo>
                  <a:pt x="23" y="33"/>
                  <a:pt x="19" y="35"/>
                  <a:pt x="15" y="34"/>
                </a:cubicBezTo>
                <a:close/>
                <a:moveTo>
                  <a:pt x="17" y="27"/>
                </a:moveTo>
                <a:cubicBezTo>
                  <a:pt x="16" y="26"/>
                  <a:pt x="14" y="27"/>
                  <a:pt x="13" y="28"/>
                </a:cubicBezTo>
                <a:cubicBezTo>
                  <a:pt x="12" y="29"/>
                  <a:pt x="13" y="31"/>
                  <a:pt x="14" y="31"/>
                </a:cubicBezTo>
                <a:cubicBezTo>
                  <a:pt x="15" y="32"/>
                  <a:pt x="17" y="31"/>
                  <a:pt x="18" y="30"/>
                </a:cubicBezTo>
                <a:cubicBezTo>
                  <a:pt x="18" y="29"/>
                  <a:pt x="18" y="27"/>
                  <a:pt x="17" y="27"/>
                </a:cubicBezTo>
                <a:close/>
                <a:moveTo>
                  <a:pt x="20" y="26"/>
                </a:moveTo>
                <a:cubicBezTo>
                  <a:pt x="19" y="25"/>
                  <a:pt x="19" y="26"/>
                  <a:pt x="18" y="26"/>
                </a:cubicBezTo>
                <a:cubicBezTo>
                  <a:pt x="18" y="27"/>
                  <a:pt x="18" y="27"/>
                  <a:pt x="19" y="27"/>
                </a:cubicBezTo>
                <a:cubicBezTo>
                  <a:pt x="19" y="28"/>
                  <a:pt x="20" y="27"/>
                  <a:pt x="20" y="27"/>
                </a:cubicBezTo>
                <a:cubicBezTo>
                  <a:pt x="20" y="26"/>
                  <a:pt x="20" y="26"/>
                  <a:pt x="20" y="26"/>
                </a:cubicBezTo>
                <a:close/>
                <a:moveTo>
                  <a:pt x="47" y="17"/>
                </a:moveTo>
                <a:cubicBezTo>
                  <a:pt x="47" y="18"/>
                  <a:pt x="46" y="18"/>
                  <a:pt x="45" y="18"/>
                </a:cubicBezTo>
                <a:cubicBezTo>
                  <a:pt x="44" y="18"/>
                  <a:pt x="43" y="17"/>
                  <a:pt x="43" y="16"/>
                </a:cubicBezTo>
                <a:cubicBezTo>
                  <a:pt x="44" y="13"/>
                  <a:pt x="44" y="9"/>
                  <a:pt x="42" y="7"/>
                </a:cubicBezTo>
                <a:cubicBezTo>
                  <a:pt x="39" y="4"/>
                  <a:pt x="36" y="3"/>
                  <a:pt x="33" y="4"/>
                </a:cubicBezTo>
                <a:cubicBezTo>
                  <a:pt x="32" y="4"/>
                  <a:pt x="31" y="4"/>
                  <a:pt x="31" y="3"/>
                </a:cubicBezTo>
                <a:cubicBezTo>
                  <a:pt x="31" y="2"/>
                  <a:pt x="31" y="1"/>
                  <a:pt x="32" y="0"/>
                </a:cubicBezTo>
                <a:cubicBezTo>
                  <a:pt x="36" y="0"/>
                  <a:pt x="41" y="1"/>
                  <a:pt x="44" y="4"/>
                </a:cubicBezTo>
                <a:cubicBezTo>
                  <a:pt x="47" y="8"/>
                  <a:pt x="48" y="13"/>
                  <a:pt x="47" y="17"/>
                </a:cubicBezTo>
                <a:close/>
                <a:moveTo>
                  <a:pt x="41" y="15"/>
                </a:moveTo>
                <a:cubicBezTo>
                  <a:pt x="40" y="16"/>
                  <a:pt x="40" y="16"/>
                  <a:pt x="39" y="16"/>
                </a:cubicBezTo>
                <a:cubicBezTo>
                  <a:pt x="38" y="16"/>
                  <a:pt x="37" y="15"/>
                  <a:pt x="38" y="14"/>
                </a:cubicBezTo>
                <a:cubicBezTo>
                  <a:pt x="38" y="13"/>
                  <a:pt x="38" y="12"/>
                  <a:pt x="37" y="11"/>
                </a:cubicBezTo>
                <a:cubicBezTo>
                  <a:pt x="36" y="10"/>
                  <a:pt x="35" y="10"/>
                  <a:pt x="34" y="10"/>
                </a:cubicBezTo>
                <a:cubicBezTo>
                  <a:pt x="33" y="10"/>
                  <a:pt x="32" y="10"/>
                  <a:pt x="32" y="9"/>
                </a:cubicBezTo>
                <a:cubicBezTo>
                  <a:pt x="32" y="8"/>
                  <a:pt x="33" y="7"/>
                  <a:pt x="34" y="7"/>
                </a:cubicBezTo>
                <a:cubicBezTo>
                  <a:pt x="36" y="6"/>
                  <a:pt x="38" y="7"/>
                  <a:pt x="39" y="9"/>
                </a:cubicBezTo>
                <a:cubicBezTo>
                  <a:pt x="41" y="10"/>
                  <a:pt x="41" y="13"/>
                  <a:pt x="41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6416" tIns="48208" rIns="96416" bIns="48208" numCol="1" anchor="t" anchorCtr="0" compatLnSpc="1"/>
          <a:lstStyle/>
          <a:p>
            <a:endParaRPr lang="id-ID"/>
          </a:p>
        </p:txBody>
      </p:sp>
      <p:sp>
        <p:nvSpPr>
          <p:cNvPr id="17" name="Freeform 453"/>
          <p:cNvSpPr>
            <a:spLocks noEditPoints="1"/>
          </p:cNvSpPr>
          <p:nvPr/>
        </p:nvSpPr>
        <p:spPr bwMode="auto">
          <a:xfrm>
            <a:off x="4012733" y="5089408"/>
            <a:ext cx="351334" cy="325065"/>
          </a:xfrm>
          <a:custGeom>
            <a:avLst/>
            <a:gdLst>
              <a:gd name="T0" fmla="*/ 45 w 45"/>
              <a:gd name="T1" fmla="*/ 13 h 42"/>
              <a:gd name="T2" fmla="*/ 30 w 45"/>
              <a:gd name="T3" fmla="*/ 24 h 42"/>
              <a:gd name="T4" fmla="*/ 28 w 45"/>
              <a:gd name="T5" fmla="*/ 27 h 42"/>
              <a:gd name="T6" fmla="*/ 26 w 45"/>
              <a:gd name="T7" fmla="*/ 31 h 42"/>
              <a:gd name="T8" fmla="*/ 29 w 45"/>
              <a:gd name="T9" fmla="*/ 35 h 42"/>
              <a:gd name="T10" fmla="*/ 35 w 45"/>
              <a:gd name="T11" fmla="*/ 39 h 42"/>
              <a:gd name="T12" fmla="*/ 35 w 45"/>
              <a:gd name="T13" fmla="*/ 41 h 42"/>
              <a:gd name="T14" fmla="*/ 34 w 45"/>
              <a:gd name="T15" fmla="*/ 42 h 42"/>
              <a:gd name="T16" fmla="*/ 11 w 45"/>
              <a:gd name="T17" fmla="*/ 42 h 42"/>
              <a:gd name="T18" fmla="*/ 11 w 45"/>
              <a:gd name="T19" fmla="*/ 41 h 42"/>
              <a:gd name="T20" fmla="*/ 11 w 45"/>
              <a:gd name="T21" fmla="*/ 39 h 42"/>
              <a:gd name="T22" fmla="*/ 16 w 45"/>
              <a:gd name="T23" fmla="*/ 35 h 42"/>
              <a:gd name="T24" fmla="*/ 19 w 45"/>
              <a:gd name="T25" fmla="*/ 31 h 42"/>
              <a:gd name="T26" fmla="*/ 17 w 45"/>
              <a:gd name="T27" fmla="*/ 27 h 42"/>
              <a:gd name="T28" fmla="*/ 15 w 45"/>
              <a:gd name="T29" fmla="*/ 24 h 42"/>
              <a:gd name="T30" fmla="*/ 0 w 45"/>
              <a:gd name="T31" fmla="*/ 13 h 42"/>
              <a:gd name="T32" fmla="*/ 0 w 45"/>
              <a:gd name="T33" fmla="*/ 10 h 42"/>
              <a:gd name="T34" fmla="*/ 3 w 45"/>
              <a:gd name="T35" fmla="*/ 7 h 42"/>
              <a:gd name="T36" fmla="*/ 11 w 45"/>
              <a:gd name="T37" fmla="*/ 7 h 42"/>
              <a:gd name="T38" fmla="*/ 11 w 45"/>
              <a:gd name="T39" fmla="*/ 5 h 42"/>
              <a:gd name="T40" fmla="*/ 15 w 45"/>
              <a:gd name="T41" fmla="*/ 0 h 42"/>
              <a:gd name="T42" fmla="*/ 30 w 45"/>
              <a:gd name="T43" fmla="*/ 0 h 42"/>
              <a:gd name="T44" fmla="*/ 35 w 45"/>
              <a:gd name="T45" fmla="*/ 5 h 42"/>
              <a:gd name="T46" fmla="*/ 35 w 45"/>
              <a:gd name="T47" fmla="*/ 7 h 42"/>
              <a:gd name="T48" fmla="*/ 42 w 45"/>
              <a:gd name="T49" fmla="*/ 7 h 42"/>
              <a:gd name="T50" fmla="*/ 45 w 45"/>
              <a:gd name="T51" fmla="*/ 10 h 42"/>
              <a:gd name="T52" fmla="*/ 45 w 45"/>
              <a:gd name="T53" fmla="*/ 13 h 42"/>
              <a:gd name="T54" fmla="*/ 11 w 45"/>
              <a:gd name="T55" fmla="*/ 11 h 42"/>
              <a:gd name="T56" fmla="*/ 4 w 45"/>
              <a:gd name="T57" fmla="*/ 11 h 42"/>
              <a:gd name="T58" fmla="*/ 4 w 45"/>
              <a:gd name="T59" fmla="*/ 13 h 42"/>
              <a:gd name="T60" fmla="*/ 13 w 45"/>
              <a:gd name="T61" fmla="*/ 21 h 42"/>
              <a:gd name="T62" fmla="*/ 11 w 45"/>
              <a:gd name="T63" fmla="*/ 11 h 42"/>
              <a:gd name="T64" fmla="*/ 41 w 45"/>
              <a:gd name="T65" fmla="*/ 11 h 42"/>
              <a:gd name="T66" fmla="*/ 35 w 45"/>
              <a:gd name="T67" fmla="*/ 11 h 42"/>
              <a:gd name="T68" fmla="*/ 33 w 45"/>
              <a:gd name="T69" fmla="*/ 21 h 42"/>
              <a:gd name="T70" fmla="*/ 41 w 45"/>
              <a:gd name="T71" fmla="*/ 13 h 42"/>
              <a:gd name="T72" fmla="*/ 41 w 45"/>
              <a:gd name="T73" fmla="*/ 1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5" h="42">
                <a:moveTo>
                  <a:pt x="45" y="13"/>
                </a:moveTo>
                <a:cubicBezTo>
                  <a:pt x="45" y="18"/>
                  <a:pt x="39" y="24"/>
                  <a:pt x="30" y="24"/>
                </a:cubicBezTo>
                <a:cubicBezTo>
                  <a:pt x="29" y="26"/>
                  <a:pt x="28" y="27"/>
                  <a:pt x="28" y="27"/>
                </a:cubicBezTo>
                <a:cubicBezTo>
                  <a:pt x="26" y="28"/>
                  <a:pt x="26" y="30"/>
                  <a:pt x="26" y="31"/>
                </a:cubicBezTo>
                <a:cubicBezTo>
                  <a:pt x="26" y="33"/>
                  <a:pt x="27" y="35"/>
                  <a:pt x="29" y="35"/>
                </a:cubicBezTo>
                <a:cubicBezTo>
                  <a:pt x="32" y="35"/>
                  <a:pt x="35" y="36"/>
                  <a:pt x="35" y="39"/>
                </a:cubicBezTo>
                <a:cubicBezTo>
                  <a:pt x="35" y="41"/>
                  <a:pt x="35" y="41"/>
                  <a:pt x="35" y="41"/>
                </a:cubicBezTo>
                <a:cubicBezTo>
                  <a:pt x="35" y="41"/>
                  <a:pt x="34" y="42"/>
                  <a:pt x="34" y="42"/>
                </a:cubicBezTo>
                <a:cubicBezTo>
                  <a:pt x="11" y="42"/>
                  <a:pt x="11" y="42"/>
                  <a:pt x="11" y="42"/>
                </a:cubicBezTo>
                <a:cubicBezTo>
                  <a:pt x="11" y="42"/>
                  <a:pt x="11" y="41"/>
                  <a:pt x="11" y="41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6"/>
                  <a:pt x="13" y="35"/>
                  <a:pt x="16" y="35"/>
                </a:cubicBezTo>
                <a:cubicBezTo>
                  <a:pt x="18" y="35"/>
                  <a:pt x="19" y="33"/>
                  <a:pt x="19" y="31"/>
                </a:cubicBezTo>
                <a:cubicBezTo>
                  <a:pt x="19" y="30"/>
                  <a:pt x="19" y="28"/>
                  <a:pt x="17" y="27"/>
                </a:cubicBezTo>
                <a:cubicBezTo>
                  <a:pt x="17" y="27"/>
                  <a:pt x="16" y="26"/>
                  <a:pt x="15" y="24"/>
                </a:cubicBezTo>
                <a:cubicBezTo>
                  <a:pt x="6" y="24"/>
                  <a:pt x="0" y="18"/>
                  <a:pt x="0" y="13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8"/>
                  <a:pt x="1" y="7"/>
                  <a:pt x="3" y="7"/>
                </a:cubicBezTo>
                <a:cubicBezTo>
                  <a:pt x="11" y="7"/>
                  <a:pt x="11" y="7"/>
                  <a:pt x="11" y="7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2"/>
                  <a:pt x="12" y="0"/>
                  <a:pt x="15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3" y="0"/>
                  <a:pt x="35" y="2"/>
                  <a:pt x="35" y="5"/>
                </a:cubicBezTo>
                <a:cubicBezTo>
                  <a:pt x="35" y="7"/>
                  <a:pt x="35" y="7"/>
                  <a:pt x="35" y="7"/>
                </a:cubicBezTo>
                <a:cubicBezTo>
                  <a:pt x="42" y="7"/>
                  <a:pt x="42" y="7"/>
                  <a:pt x="42" y="7"/>
                </a:cubicBezTo>
                <a:cubicBezTo>
                  <a:pt x="44" y="7"/>
                  <a:pt x="45" y="8"/>
                  <a:pt x="45" y="10"/>
                </a:cubicBezTo>
                <a:lnTo>
                  <a:pt x="45" y="13"/>
                </a:lnTo>
                <a:close/>
                <a:moveTo>
                  <a:pt x="11" y="11"/>
                </a:moveTo>
                <a:cubicBezTo>
                  <a:pt x="4" y="11"/>
                  <a:pt x="4" y="11"/>
                  <a:pt x="4" y="11"/>
                </a:cubicBezTo>
                <a:cubicBezTo>
                  <a:pt x="4" y="13"/>
                  <a:pt x="4" y="13"/>
                  <a:pt x="4" y="13"/>
                </a:cubicBezTo>
                <a:cubicBezTo>
                  <a:pt x="4" y="16"/>
                  <a:pt x="7" y="20"/>
                  <a:pt x="13" y="21"/>
                </a:cubicBezTo>
                <a:cubicBezTo>
                  <a:pt x="11" y="18"/>
                  <a:pt x="11" y="15"/>
                  <a:pt x="11" y="11"/>
                </a:cubicBezTo>
                <a:close/>
                <a:moveTo>
                  <a:pt x="41" y="11"/>
                </a:moveTo>
                <a:cubicBezTo>
                  <a:pt x="35" y="11"/>
                  <a:pt x="35" y="11"/>
                  <a:pt x="35" y="11"/>
                </a:cubicBezTo>
                <a:cubicBezTo>
                  <a:pt x="35" y="15"/>
                  <a:pt x="34" y="18"/>
                  <a:pt x="33" y="21"/>
                </a:cubicBezTo>
                <a:cubicBezTo>
                  <a:pt x="38" y="20"/>
                  <a:pt x="41" y="16"/>
                  <a:pt x="41" y="13"/>
                </a:cubicBezTo>
                <a:lnTo>
                  <a:pt x="41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6416" tIns="48208" rIns="96416" bIns="48208" numCol="1" anchor="t" anchorCtr="0" compatLnSpc="1"/>
          <a:lstStyle/>
          <a:p>
            <a:endParaRPr lang="id-ID"/>
          </a:p>
        </p:txBody>
      </p:sp>
      <p:sp>
        <p:nvSpPr>
          <p:cNvPr id="18" name="橢圓 5"/>
          <p:cNvSpPr/>
          <p:nvPr/>
        </p:nvSpPr>
        <p:spPr>
          <a:xfrm>
            <a:off x="6164582" y="1910877"/>
            <a:ext cx="872203" cy="870260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5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19" name="橢圓 3"/>
          <p:cNvSpPr/>
          <p:nvPr/>
        </p:nvSpPr>
        <p:spPr>
          <a:xfrm>
            <a:off x="4910852" y="2249654"/>
            <a:ext cx="870260" cy="872202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5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20" name="橢圓 3"/>
          <p:cNvSpPr/>
          <p:nvPr/>
        </p:nvSpPr>
        <p:spPr>
          <a:xfrm>
            <a:off x="8520236" y="4831144"/>
            <a:ext cx="870260" cy="872202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95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-BoldItalic" pitchFamily="50" charset="0"/>
            </a:endParaRPr>
          </a:p>
        </p:txBody>
      </p:sp>
      <p:sp>
        <p:nvSpPr>
          <p:cNvPr id="21" name="Freeform 314"/>
          <p:cNvSpPr>
            <a:spLocks noEditPoints="1"/>
          </p:cNvSpPr>
          <p:nvPr/>
        </p:nvSpPr>
        <p:spPr bwMode="auto">
          <a:xfrm>
            <a:off x="5133412" y="2473185"/>
            <a:ext cx="425139" cy="425139"/>
          </a:xfrm>
          <a:custGeom>
            <a:avLst/>
            <a:gdLst>
              <a:gd name="T0" fmla="*/ 33 w 41"/>
              <a:gd name="T1" fmla="*/ 18 h 41"/>
              <a:gd name="T2" fmla="*/ 11 w 41"/>
              <a:gd name="T3" fmla="*/ 41 h 41"/>
              <a:gd name="T4" fmla="*/ 0 w 41"/>
              <a:gd name="T5" fmla="*/ 41 h 41"/>
              <a:gd name="T6" fmla="*/ 0 w 41"/>
              <a:gd name="T7" fmla="*/ 29 h 41"/>
              <a:gd name="T8" fmla="*/ 22 w 41"/>
              <a:gd name="T9" fmla="*/ 7 h 41"/>
              <a:gd name="T10" fmla="*/ 33 w 41"/>
              <a:gd name="T11" fmla="*/ 18 h 41"/>
              <a:gd name="T12" fmla="*/ 12 w 41"/>
              <a:gd name="T13" fmla="*/ 35 h 41"/>
              <a:gd name="T14" fmla="*/ 6 w 41"/>
              <a:gd name="T15" fmla="*/ 28 h 41"/>
              <a:gd name="T16" fmla="*/ 3 w 41"/>
              <a:gd name="T17" fmla="*/ 31 h 41"/>
              <a:gd name="T18" fmla="*/ 3 w 41"/>
              <a:gd name="T19" fmla="*/ 34 h 41"/>
              <a:gd name="T20" fmla="*/ 7 w 41"/>
              <a:gd name="T21" fmla="*/ 34 h 41"/>
              <a:gd name="T22" fmla="*/ 7 w 41"/>
              <a:gd name="T23" fmla="*/ 37 h 41"/>
              <a:gd name="T24" fmla="*/ 10 w 41"/>
              <a:gd name="T25" fmla="*/ 37 h 41"/>
              <a:gd name="T26" fmla="*/ 12 w 41"/>
              <a:gd name="T27" fmla="*/ 35 h 41"/>
              <a:gd name="T28" fmla="*/ 23 w 41"/>
              <a:gd name="T29" fmla="*/ 12 h 41"/>
              <a:gd name="T30" fmla="*/ 23 w 41"/>
              <a:gd name="T31" fmla="*/ 12 h 41"/>
              <a:gd name="T32" fmla="*/ 8 w 41"/>
              <a:gd name="T33" fmla="*/ 26 h 41"/>
              <a:gd name="T34" fmla="*/ 8 w 41"/>
              <a:gd name="T35" fmla="*/ 27 h 41"/>
              <a:gd name="T36" fmla="*/ 9 w 41"/>
              <a:gd name="T37" fmla="*/ 28 h 41"/>
              <a:gd name="T38" fmla="*/ 9 w 41"/>
              <a:gd name="T39" fmla="*/ 27 h 41"/>
              <a:gd name="T40" fmla="*/ 24 w 41"/>
              <a:gd name="T41" fmla="*/ 13 h 41"/>
              <a:gd name="T42" fmla="*/ 24 w 41"/>
              <a:gd name="T43" fmla="*/ 12 h 41"/>
              <a:gd name="T44" fmla="*/ 23 w 41"/>
              <a:gd name="T45" fmla="*/ 12 h 41"/>
              <a:gd name="T46" fmla="*/ 40 w 41"/>
              <a:gd name="T47" fmla="*/ 12 h 41"/>
              <a:gd name="T48" fmla="*/ 35 w 41"/>
              <a:gd name="T49" fmla="*/ 17 h 41"/>
              <a:gd name="T50" fmla="*/ 24 w 41"/>
              <a:gd name="T51" fmla="*/ 5 h 41"/>
              <a:gd name="T52" fmla="*/ 29 w 41"/>
              <a:gd name="T53" fmla="*/ 1 h 41"/>
              <a:gd name="T54" fmla="*/ 31 w 41"/>
              <a:gd name="T55" fmla="*/ 0 h 41"/>
              <a:gd name="T56" fmla="*/ 33 w 41"/>
              <a:gd name="T57" fmla="*/ 1 h 41"/>
              <a:gd name="T58" fmla="*/ 40 w 41"/>
              <a:gd name="T59" fmla="*/ 7 h 41"/>
              <a:gd name="T60" fmla="*/ 41 w 41"/>
              <a:gd name="T61" fmla="*/ 10 h 41"/>
              <a:gd name="T62" fmla="*/ 40 w 41"/>
              <a:gd name="T63" fmla="*/ 1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1" h="41">
                <a:moveTo>
                  <a:pt x="33" y="18"/>
                </a:moveTo>
                <a:cubicBezTo>
                  <a:pt x="11" y="41"/>
                  <a:pt x="11" y="41"/>
                  <a:pt x="11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29"/>
                  <a:pt x="0" y="29"/>
                  <a:pt x="0" y="29"/>
                </a:cubicBezTo>
                <a:cubicBezTo>
                  <a:pt x="22" y="7"/>
                  <a:pt x="22" y="7"/>
                  <a:pt x="22" y="7"/>
                </a:cubicBezTo>
                <a:lnTo>
                  <a:pt x="33" y="18"/>
                </a:lnTo>
                <a:close/>
                <a:moveTo>
                  <a:pt x="12" y="35"/>
                </a:moveTo>
                <a:cubicBezTo>
                  <a:pt x="6" y="28"/>
                  <a:pt x="6" y="28"/>
                  <a:pt x="6" y="28"/>
                </a:cubicBezTo>
                <a:cubicBezTo>
                  <a:pt x="3" y="31"/>
                  <a:pt x="3" y="31"/>
                  <a:pt x="3" y="31"/>
                </a:cubicBezTo>
                <a:cubicBezTo>
                  <a:pt x="3" y="34"/>
                  <a:pt x="3" y="34"/>
                  <a:pt x="3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7"/>
                  <a:pt x="7" y="37"/>
                  <a:pt x="7" y="37"/>
                </a:cubicBezTo>
                <a:cubicBezTo>
                  <a:pt x="10" y="37"/>
                  <a:pt x="10" y="37"/>
                  <a:pt x="10" y="37"/>
                </a:cubicBezTo>
                <a:lnTo>
                  <a:pt x="12" y="35"/>
                </a:ln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8" y="26"/>
                  <a:pt x="8" y="26"/>
                  <a:pt x="8" y="26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8"/>
                  <a:pt x="9" y="28"/>
                </a:cubicBezTo>
                <a:cubicBezTo>
                  <a:pt x="9" y="28"/>
                  <a:pt x="9" y="27"/>
                  <a:pt x="9" y="27"/>
                </a:cubicBez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2"/>
                  <a:pt x="24" y="12"/>
                </a:cubicBezTo>
                <a:cubicBezTo>
                  <a:pt x="24" y="12"/>
                  <a:pt x="24" y="12"/>
                  <a:pt x="23" y="12"/>
                </a:cubicBezTo>
                <a:close/>
                <a:moveTo>
                  <a:pt x="40" y="12"/>
                </a:moveTo>
                <a:cubicBezTo>
                  <a:pt x="35" y="17"/>
                  <a:pt x="35" y="17"/>
                  <a:pt x="35" y="17"/>
                </a:cubicBezTo>
                <a:cubicBezTo>
                  <a:pt x="24" y="5"/>
                  <a:pt x="24" y="5"/>
                  <a:pt x="24" y="5"/>
                </a:cubicBezTo>
                <a:cubicBezTo>
                  <a:pt x="29" y="1"/>
                  <a:pt x="29" y="1"/>
                  <a:pt x="29" y="1"/>
                </a:cubicBezTo>
                <a:cubicBezTo>
                  <a:pt x="29" y="0"/>
                  <a:pt x="30" y="0"/>
                  <a:pt x="31" y="0"/>
                </a:cubicBezTo>
                <a:cubicBezTo>
                  <a:pt x="32" y="0"/>
                  <a:pt x="33" y="0"/>
                  <a:pt x="33" y="1"/>
                </a:cubicBezTo>
                <a:cubicBezTo>
                  <a:pt x="40" y="7"/>
                  <a:pt x="40" y="7"/>
                  <a:pt x="40" y="7"/>
                </a:cubicBezTo>
                <a:cubicBezTo>
                  <a:pt x="40" y="8"/>
                  <a:pt x="41" y="9"/>
                  <a:pt x="41" y="10"/>
                </a:cubicBezTo>
                <a:cubicBezTo>
                  <a:pt x="41" y="11"/>
                  <a:pt x="40" y="12"/>
                  <a:pt x="40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6416" tIns="48208" rIns="96416" bIns="48208" numCol="1" anchor="t" anchorCtr="0" compatLnSpc="1"/>
          <a:lstStyle/>
          <a:p>
            <a:endParaRPr lang="id-ID"/>
          </a:p>
        </p:txBody>
      </p:sp>
      <p:sp>
        <p:nvSpPr>
          <p:cNvPr id="22" name="Freeform 454"/>
          <p:cNvSpPr>
            <a:spLocks noEditPoints="1"/>
          </p:cNvSpPr>
          <p:nvPr/>
        </p:nvSpPr>
        <p:spPr bwMode="auto">
          <a:xfrm flipH="1">
            <a:off x="6402059" y="2188541"/>
            <a:ext cx="397246" cy="314933"/>
          </a:xfrm>
          <a:custGeom>
            <a:avLst/>
            <a:gdLst>
              <a:gd name="T0" fmla="*/ 47 w 47"/>
              <a:gd name="T1" fmla="*/ 29 h 37"/>
              <a:gd name="T2" fmla="*/ 43 w 47"/>
              <a:gd name="T3" fmla="*/ 30 h 37"/>
              <a:gd name="T4" fmla="*/ 36 w 47"/>
              <a:gd name="T5" fmla="*/ 37 h 37"/>
              <a:gd name="T6" fmla="*/ 29 w 47"/>
              <a:gd name="T7" fmla="*/ 30 h 37"/>
              <a:gd name="T8" fmla="*/ 19 w 47"/>
              <a:gd name="T9" fmla="*/ 30 h 37"/>
              <a:gd name="T10" fmla="*/ 12 w 47"/>
              <a:gd name="T11" fmla="*/ 37 h 37"/>
              <a:gd name="T12" fmla="*/ 5 w 47"/>
              <a:gd name="T13" fmla="*/ 30 h 37"/>
              <a:gd name="T14" fmla="*/ 4 w 47"/>
              <a:gd name="T15" fmla="*/ 30 h 37"/>
              <a:gd name="T16" fmla="*/ 0 w 47"/>
              <a:gd name="T17" fmla="*/ 29 h 37"/>
              <a:gd name="T18" fmla="*/ 2 w 47"/>
              <a:gd name="T19" fmla="*/ 27 h 37"/>
              <a:gd name="T20" fmla="*/ 2 w 47"/>
              <a:gd name="T21" fmla="*/ 18 h 37"/>
              <a:gd name="T22" fmla="*/ 3 w 47"/>
              <a:gd name="T23" fmla="*/ 13 h 37"/>
              <a:gd name="T24" fmla="*/ 8 w 47"/>
              <a:gd name="T25" fmla="*/ 8 h 37"/>
              <a:gd name="T26" fmla="*/ 11 w 47"/>
              <a:gd name="T27" fmla="*/ 6 h 37"/>
              <a:gd name="T28" fmla="*/ 16 w 47"/>
              <a:gd name="T29" fmla="*/ 6 h 37"/>
              <a:gd name="T30" fmla="*/ 16 w 47"/>
              <a:gd name="T31" fmla="*/ 1 h 37"/>
              <a:gd name="T32" fmla="*/ 17 w 47"/>
              <a:gd name="T33" fmla="*/ 0 h 37"/>
              <a:gd name="T34" fmla="*/ 45 w 47"/>
              <a:gd name="T35" fmla="*/ 0 h 37"/>
              <a:gd name="T36" fmla="*/ 47 w 47"/>
              <a:gd name="T37" fmla="*/ 1 h 37"/>
              <a:gd name="T38" fmla="*/ 47 w 47"/>
              <a:gd name="T39" fmla="*/ 29 h 37"/>
              <a:gd name="T40" fmla="*/ 16 w 47"/>
              <a:gd name="T41" fmla="*/ 17 h 37"/>
              <a:gd name="T42" fmla="*/ 16 w 47"/>
              <a:gd name="T43" fmla="*/ 10 h 37"/>
              <a:gd name="T44" fmla="*/ 11 w 47"/>
              <a:gd name="T45" fmla="*/ 10 h 37"/>
              <a:gd name="T46" fmla="*/ 11 w 47"/>
              <a:gd name="T47" fmla="*/ 10 h 37"/>
              <a:gd name="T48" fmla="*/ 6 w 47"/>
              <a:gd name="T49" fmla="*/ 15 h 37"/>
              <a:gd name="T50" fmla="*/ 5 w 47"/>
              <a:gd name="T51" fmla="*/ 16 h 37"/>
              <a:gd name="T52" fmla="*/ 5 w 47"/>
              <a:gd name="T53" fmla="*/ 17 h 37"/>
              <a:gd name="T54" fmla="*/ 16 w 47"/>
              <a:gd name="T55" fmla="*/ 17 h 37"/>
              <a:gd name="T56" fmla="*/ 12 w 47"/>
              <a:gd name="T57" fmla="*/ 27 h 37"/>
              <a:gd name="T58" fmla="*/ 9 w 47"/>
              <a:gd name="T59" fmla="*/ 30 h 37"/>
              <a:gd name="T60" fmla="*/ 12 w 47"/>
              <a:gd name="T61" fmla="*/ 34 h 37"/>
              <a:gd name="T62" fmla="*/ 16 w 47"/>
              <a:gd name="T63" fmla="*/ 30 h 37"/>
              <a:gd name="T64" fmla="*/ 12 w 47"/>
              <a:gd name="T65" fmla="*/ 27 h 37"/>
              <a:gd name="T66" fmla="*/ 36 w 47"/>
              <a:gd name="T67" fmla="*/ 27 h 37"/>
              <a:gd name="T68" fmla="*/ 33 w 47"/>
              <a:gd name="T69" fmla="*/ 30 h 37"/>
              <a:gd name="T70" fmla="*/ 36 w 47"/>
              <a:gd name="T71" fmla="*/ 34 h 37"/>
              <a:gd name="T72" fmla="*/ 40 w 47"/>
              <a:gd name="T73" fmla="*/ 30 h 37"/>
              <a:gd name="T74" fmla="*/ 36 w 47"/>
              <a:gd name="T75" fmla="*/ 2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7" h="37">
                <a:moveTo>
                  <a:pt x="47" y="29"/>
                </a:moveTo>
                <a:cubicBezTo>
                  <a:pt x="47" y="31"/>
                  <a:pt x="44" y="30"/>
                  <a:pt x="43" y="30"/>
                </a:cubicBezTo>
                <a:cubicBezTo>
                  <a:pt x="43" y="34"/>
                  <a:pt x="40" y="37"/>
                  <a:pt x="36" y="37"/>
                </a:cubicBezTo>
                <a:cubicBezTo>
                  <a:pt x="32" y="37"/>
                  <a:pt x="29" y="34"/>
                  <a:pt x="2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4"/>
                  <a:pt x="16" y="37"/>
                  <a:pt x="12" y="37"/>
                </a:cubicBezTo>
                <a:cubicBezTo>
                  <a:pt x="8" y="37"/>
                  <a:pt x="5" y="34"/>
                  <a:pt x="5" y="30"/>
                </a:cubicBezTo>
                <a:cubicBezTo>
                  <a:pt x="4" y="30"/>
                  <a:pt x="4" y="30"/>
                  <a:pt x="4" y="30"/>
                </a:cubicBezTo>
                <a:cubicBezTo>
                  <a:pt x="2" y="30"/>
                  <a:pt x="0" y="31"/>
                  <a:pt x="0" y="29"/>
                </a:cubicBezTo>
                <a:cubicBezTo>
                  <a:pt x="0" y="28"/>
                  <a:pt x="1" y="27"/>
                  <a:pt x="2" y="27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6"/>
                  <a:pt x="2" y="14"/>
                  <a:pt x="3" y="13"/>
                </a:cubicBezTo>
                <a:cubicBezTo>
                  <a:pt x="8" y="8"/>
                  <a:pt x="8" y="8"/>
                  <a:pt x="8" y="8"/>
                </a:cubicBezTo>
                <a:cubicBezTo>
                  <a:pt x="9" y="7"/>
                  <a:pt x="10" y="6"/>
                  <a:pt x="11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0"/>
                  <a:pt x="16" y="0"/>
                  <a:pt x="17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6" y="0"/>
                  <a:pt x="47" y="0"/>
                  <a:pt x="47" y="1"/>
                </a:cubicBezTo>
                <a:lnTo>
                  <a:pt x="47" y="29"/>
                </a:lnTo>
                <a:close/>
                <a:moveTo>
                  <a:pt x="16" y="17"/>
                </a:moveTo>
                <a:cubicBezTo>
                  <a:pt x="16" y="10"/>
                  <a:pt x="16" y="10"/>
                  <a:pt x="16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5" y="16"/>
                  <a:pt x="5" y="16"/>
                </a:cubicBezTo>
                <a:cubicBezTo>
                  <a:pt x="5" y="17"/>
                  <a:pt x="5" y="17"/>
                  <a:pt x="5" y="17"/>
                </a:cubicBezTo>
                <a:lnTo>
                  <a:pt x="16" y="17"/>
                </a:lnTo>
                <a:close/>
                <a:moveTo>
                  <a:pt x="12" y="27"/>
                </a:moveTo>
                <a:cubicBezTo>
                  <a:pt x="10" y="27"/>
                  <a:pt x="9" y="28"/>
                  <a:pt x="9" y="30"/>
                </a:cubicBezTo>
                <a:cubicBezTo>
                  <a:pt x="9" y="32"/>
                  <a:pt x="10" y="34"/>
                  <a:pt x="12" y="34"/>
                </a:cubicBezTo>
                <a:cubicBezTo>
                  <a:pt x="14" y="34"/>
                  <a:pt x="16" y="32"/>
                  <a:pt x="16" y="30"/>
                </a:cubicBezTo>
                <a:cubicBezTo>
                  <a:pt x="16" y="28"/>
                  <a:pt x="14" y="27"/>
                  <a:pt x="12" y="27"/>
                </a:cubicBezTo>
                <a:close/>
                <a:moveTo>
                  <a:pt x="36" y="27"/>
                </a:moveTo>
                <a:cubicBezTo>
                  <a:pt x="34" y="27"/>
                  <a:pt x="33" y="28"/>
                  <a:pt x="33" y="30"/>
                </a:cubicBezTo>
                <a:cubicBezTo>
                  <a:pt x="33" y="32"/>
                  <a:pt x="34" y="34"/>
                  <a:pt x="36" y="34"/>
                </a:cubicBezTo>
                <a:cubicBezTo>
                  <a:pt x="38" y="34"/>
                  <a:pt x="40" y="32"/>
                  <a:pt x="40" y="30"/>
                </a:cubicBezTo>
                <a:cubicBezTo>
                  <a:pt x="40" y="28"/>
                  <a:pt x="38" y="27"/>
                  <a:pt x="36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6416" tIns="48208" rIns="96416" bIns="48208" numCol="1" anchor="t" anchorCtr="0" compatLnSpc="1"/>
          <a:lstStyle/>
          <a:p>
            <a:endParaRPr lang="id-ID"/>
          </a:p>
        </p:txBody>
      </p:sp>
      <p:sp>
        <p:nvSpPr>
          <p:cNvPr id="23" name="Freeform 436"/>
          <p:cNvSpPr>
            <a:spLocks noEditPoints="1"/>
          </p:cNvSpPr>
          <p:nvPr/>
        </p:nvSpPr>
        <p:spPr bwMode="auto">
          <a:xfrm>
            <a:off x="8855572" y="5089409"/>
            <a:ext cx="266291" cy="390056"/>
          </a:xfrm>
          <a:custGeom>
            <a:avLst/>
            <a:gdLst>
              <a:gd name="T0" fmla="*/ 29 w 30"/>
              <a:gd name="T1" fmla="*/ 31 h 44"/>
              <a:gd name="T2" fmla="*/ 17 w 30"/>
              <a:gd name="T3" fmla="*/ 31 h 44"/>
              <a:gd name="T4" fmla="*/ 16 w 30"/>
              <a:gd name="T5" fmla="*/ 43 h 44"/>
              <a:gd name="T6" fmla="*/ 15 w 30"/>
              <a:gd name="T7" fmla="*/ 44 h 44"/>
              <a:gd name="T8" fmla="*/ 15 w 30"/>
              <a:gd name="T9" fmla="*/ 44 h 44"/>
              <a:gd name="T10" fmla="*/ 14 w 30"/>
              <a:gd name="T11" fmla="*/ 44 h 44"/>
              <a:gd name="T12" fmla="*/ 12 w 30"/>
              <a:gd name="T13" fmla="*/ 31 h 44"/>
              <a:gd name="T14" fmla="*/ 1 w 30"/>
              <a:gd name="T15" fmla="*/ 31 h 44"/>
              <a:gd name="T16" fmla="*/ 0 w 30"/>
              <a:gd name="T17" fmla="*/ 29 h 44"/>
              <a:gd name="T18" fmla="*/ 6 w 30"/>
              <a:gd name="T19" fmla="*/ 20 h 44"/>
              <a:gd name="T20" fmla="*/ 6 w 30"/>
              <a:gd name="T21" fmla="*/ 7 h 44"/>
              <a:gd name="T22" fmla="*/ 3 w 30"/>
              <a:gd name="T23" fmla="*/ 3 h 44"/>
              <a:gd name="T24" fmla="*/ 6 w 30"/>
              <a:gd name="T25" fmla="*/ 0 h 44"/>
              <a:gd name="T26" fmla="*/ 24 w 30"/>
              <a:gd name="T27" fmla="*/ 0 h 44"/>
              <a:gd name="T28" fmla="*/ 27 w 30"/>
              <a:gd name="T29" fmla="*/ 3 h 44"/>
              <a:gd name="T30" fmla="*/ 24 w 30"/>
              <a:gd name="T31" fmla="*/ 7 h 44"/>
              <a:gd name="T32" fmla="*/ 24 w 30"/>
              <a:gd name="T33" fmla="*/ 20 h 44"/>
              <a:gd name="T34" fmla="*/ 30 w 30"/>
              <a:gd name="T35" fmla="*/ 29 h 44"/>
              <a:gd name="T36" fmla="*/ 29 w 30"/>
              <a:gd name="T37" fmla="*/ 31 h 44"/>
              <a:gd name="T38" fmla="*/ 12 w 30"/>
              <a:gd name="T39" fmla="*/ 7 h 44"/>
              <a:gd name="T40" fmla="*/ 12 w 30"/>
              <a:gd name="T41" fmla="*/ 7 h 44"/>
              <a:gd name="T42" fmla="*/ 11 w 30"/>
              <a:gd name="T43" fmla="*/ 7 h 44"/>
              <a:gd name="T44" fmla="*/ 11 w 30"/>
              <a:gd name="T45" fmla="*/ 19 h 44"/>
              <a:gd name="T46" fmla="*/ 12 w 30"/>
              <a:gd name="T47" fmla="*/ 20 h 44"/>
              <a:gd name="T48" fmla="*/ 12 w 30"/>
              <a:gd name="T49" fmla="*/ 19 h 44"/>
              <a:gd name="T50" fmla="*/ 12 w 30"/>
              <a:gd name="T51" fmla="*/ 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0" h="44">
                <a:moveTo>
                  <a:pt x="29" y="31"/>
                </a:moveTo>
                <a:cubicBezTo>
                  <a:pt x="17" y="31"/>
                  <a:pt x="17" y="31"/>
                  <a:pt x="17" y="31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4"/>
                  <a:pt x="15" y="44"/>
                  <a:pt x="15" y="44"/>
                </a:cubicBezTo>
                <a:cubicBezTo>
                  <a:pt x="15" y="44"/>
                  <a:pt x="15" y="44"/>
                  <a:pt x="15" y="44"/>
                </a:cubicBezTo>
                <a:cubicBezTo>
                  <a:pt x="15" y="44"/>
                  <a:pt x="14" y="44"/>
                  <a:pt x="14" y="44"/>
                </a:cubicBezTo>
                <a:cubicBezTo>
                  <a:pt x="12" y="31"/>
                  <a:pt x="12" y="31"/>
                  <a:pt x="12" y="31"/>
                </a:cubicBezTo>
                <a:cubicBezTo>
                  <a:pt x="1" y="31"/>
                  <a:pt x="1" y="31"/>
                  <a:pt x="1" y="31"/>
                </a:cubicBezTo>
                <a:cubicBezTo>
                  <a:pt x="0" y="31"/>
                  <a:pt x="0" y="30"/>
                  <a:pt x="0" y="29"/>
                </a:cubicBezTo>
                <a:cubicBezTo>
                  <a:pt x="0" y="24"/>
                  <a:pt x="3" y="20"/>
                  <a:pt x="6" y="20"/>
                </a:cubicBezTo>
                <a:cubicBezTo>
                  <a:pt x="6" y="7"/>
                  <a:pt x="6" y="7"/>
                  <a:pt x="6" y="7"/>
                </a:cubicBezTo>
                <a:cubicBezTo>
                  <a:pt x="5" y="7"/>
                  <a:pt x="3" y="5"/>
                  <a:pt x="3" y="3"/>
                </a:cubicBezTo>
                <a:cubicBezTo>
                  <a:pt x="3" y="1"/>
                  <a:pt x="5" y="0"/>
                  <a:pt x="6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5" y="0"/>
                  <a:pt x="27" y="1"/>
                  <a:pt x="27" y="3"/>
                </a:cubicBezTo>
                <a:cubicBezTo>
                  <a:pt x="27" y="5"/>
                  <a:pt x="25" y="7"/>
                  <a:pt x="24" y="7"/>
                </a:cubicBezTo>
                <a:cubicBezTo>
                  <a:pt x="24" y="20"/>
                  <a:pt x="24" y="20"/>
                  <a:pt x="24" y="20"/>
                </a:cubicBezTo>
                <a:cubicBezTo>
                  <a:pt x="27" y="20"/>
                  <a:pt x="30" y="24"/>
                  <a:pt x="30" y="29"/>
                </a:cubicBezTo>
                <a:cubicBezTo>
                  <a:pt x="30" y="30"/>
                  <a:pt x="30" y="31"/>
                  <a:pt x="29" y="31"/>
                </a:cubicBezTo>
                <a:close/>
                <a:moveTo>
                  <a:pt x="12" y="7"/>
                </a:moveTo>
                <a:cubicBezTo>
                  <a:pt x="12" y="7"/>
                  <a:pt x="12" y="7"/>
                  <a:pt x="12" y="7"/>
                </a:cubicBezTo>
                <a:cubicBezTo>
                  <a:pt x="11" y="7"/>
                  <a:pt x="11" y="7"/>
                  <a:pt x="11" y="7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20"/>
                  <a:pt x="11" y="20"/>
                  <a:pt x="12" y="20"/>
                </a:cubicBezTo>
                <a:cubicBezTo>
                  <a:pt x="12" y="20"/>
                  <a:pt x="12" y="20"/>
                  <a:pt x="12" y="19"/>
                </a:cubicBezTo>
                <a:lnTo>
                  <a:pt x="12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6416" tIns="48208" rIns="96416" bIns="48208" numCol="1" anchor="t" anchorCtr="0" compatLnSpc="1"/>
          <a:lstStyle/>
          <a:p>
            <a:endParaRPr lang="id-ID"/>
          </a:p>
        </p:txBody>
      </p:sp>
      <p:sp>
        <p:nvSpPr>
          <p:cNvPr id="25" name="矩形 24"/>
          <p:cNvSpPr/>
          <p:nvPr/>
        </p:nvSpPr>
        <p:spPr>
          <a:xfrm>
            <a:off x="1499954" y="4763279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689971" y="3236695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601085" y="2029937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638131" y="807057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8257383" y="2333642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9206661" y="3396608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434440" y="4763279"/>
            <a:ext cx="2076209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500"/>
                            </p:stCondLst>
                            <p:childTnLst>
                              <p:par>
                                <p:cTn id="7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000"/>
                            </p:stCondLst>
                            <p:childTnLst>
                              <p:par>
                                <p:cTn id="9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5" grpId="0"/>
      <p:bldP spid="26" grpId="0"/>
      <p:bldP spid="27" grpId="0"/>
      <p:bldP spid="28" grpId="0"/>
      <p:bldP spid="29" grpId="0"/>
      <p:bldP spid="34" grpId="0"/>
      <p:bldP spid="3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1" name="矩形 30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KSO_Shape"/>
          <p:cNvSpPr/>
          <p:nvPr/>
        </p:nvSpPr>
        <p:spPr bwMode="auto">
          <a:xfrm>
            <a:off x="344087" y="209030"/>
            <a:ext cx="350442" cy="34693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9" name="直角三角形 8"/>
          <p:cNvSpPr/>
          <p:nvPr/>
        </p:nvSpPr>
        <p:spPr>
          <a:xfrm rot="13500000">
            <a:off x="6866258" y="3888777"/>
            <a:ext cx="349842" cy="349842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直角三角形 9"/>
          <p:cNvSpPr/>
          <p:nvPr/>
        </p:nvSpPr>
        <p:spPr>
          <a:xfrm rot="2719133">
            <a:off x="5600806" y="3038447"/>
            <a:ext cx="318037" cy="318037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直角三角形 10"/>
          <p:cNvSpPr/>
          <p:nvPr/>
        </p:nvSpPr>
        <p:spPr>
          <a:xfrm rot="2719133">
            <a:off x="5601643" y="4770077"/>
            <a:ext cx="316363" cy="318037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直角三角形 11"/>
          <p:cNvSpPr/>
          <p:nvPr/>
        </p:nvSpPr>
        <p:spPr>
          <a:xfrm rot="13500000">
            <a:off x="6865423" y="5620406"/>
            <a:ext cx="351515" cy="349842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105479" y="3739804"/>
            <a:ext cx="644445" cy="646118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950" dirty="0">
                <a:solidFill>
                  <a:schemeClr val="bg1"/>
                </a:solidFill>
                <a:latin typeface="Impact MT Std" pitchFamily="34" charset="0"/>
              </a:rPr>
              <a:t>3</a:t>
            </a:r>
            <a:endParaRPr lang="zh-CN" altLang="en-US" sz="295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105479" y="2874407"/>
            <a:ext cx="644445" cy="646118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30" dirty="0">
                <a:solidFill>
                  <a:schemeClr val="bg1"/>
                </a:solidFill>
                <a:latin typeface="Impact MT Std" pitchFamily="34" charset="0"/>
              </a:rPr>
              <a:t>4</a:t>
            </a:r>
            <a:endParaRPr lang="zh-CN" altLang="en-US" sz="253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105479" y="4606874"/>
            <a:ext cx="644445" cy="644443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950" dirty="0">
                <a:solidFill>
                  <a:schemeClr val="bg1"/>
                </a:solidFill>
                <a:latin typeface="Impact MT Std" pitchFamily="34" charset="0"/>
              </a:rPr>
              <a:t>2</a:t>
            </a:r>
            <a:endParaRPr lang="zh-CN" altLang="en-US" sz="295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105479" y="5472269"/>
            <a:ext cx="644445" cy="646118"/>
          </a:xfrm>
          <a:prstGeom prst="ellipse">
            <a:avLst/>
          </a:prstGeom>
          <a:solidFill>
            <a:srgbClr val="C0000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950" dirty="0">
                <a:solidFill>
                  <a:schemeClr val="bg1"/>
                </a:solidFill>
                <a:latin typeface="Impact MT Std" pitchFamily="34" charset="0"/>
              </a:rPr>
              <a:t>1</a:t>
            </a:r>
            <a:endParaRPr lang="zh-CN" altLang="en-US" sz="2950" dirty="0">
              <a:solidFill>
                <a:schemeClr val="bg1"/>
              </a:solidFill>
              <a:latin typeface="Impact MT Std" pitchFamily="34" charset="0"/>
            </a:endParaRPr>
          </a:p>
        </p:txBody>
      </p:sp>
      <p:grpSp>
        <p:nvGrpSpPr>
          <p:cNvPr id="17" name="Group 4"/>
          <p:cNvGrpSpPr>
            <a:grpSpLocks noChangeAspect="1"/>
          </p:cNvGrpSpPr>
          <p:nvPr/>
        </p:nvGrpSpPr>
        <p:grpSpPr bwMode="auto">
          <a:xfrm>
            <a:off x="6020737" y="1414466"/>
            <a:ext cx="745019" cy="1185036"/>
            <a:chOff x="2813" y="511"/>
            <a:chExt cx="916" cy="1457"/>
          </a:xfrm>
          <a:solidFill>
            <a:srgbClr val="C00000"/>
          </a:solidFill>
        </p:grpSpPr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2813" y="1159"/>
              <a:ext cx="248" cy="546"/>
            </a:xfrm>
            <a:custGeom>
              <a:avLst/>
              <a:gdLst>
                <a:gd name="T0" fmla="*/ 0 w 104"/>
                <a:gd name="T1" fmla="*/ 108 h 230"/>
                <a:gd name="T2" fmla="*/ 21 w 104"/>
                <a:gd name="T3" fmla="*/ 230 h 230"/>
                <a:gd name="T4" fmla="*/ 78 w 104"/>
                <a:gd name="T5" fmla="*/ 144 h 230"/>
                <a:gd name="T6" fmla="*/ 104 w 104"/>
                <a:gd name="T7" fmla="*/ 144 h 230"/>
                <a:gd name="T8" fmla="*/ 59 w 104"/>
                <a:gd name="T9" fmla="*/ 0 h 230"/>
                <a:gd name="T10" fmla="*/ 0 w 104"/>
                <a:gd name="T11" fmla="*/ 108 h 230"/>
                <a:gd name="T12" fmla="*/ 0 w 104"/>
                <a:gd name="T13" fmla="*/ 108 h 230"/>
                <a:gd name="T14" fmla="*/ 0 w 104"/>
                <a:gd name="T15" fmla="*/ 10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230">
                  <a:moveTo>
                    <a:pt x="0" y="108"/>
                  </a:moveTo>
                  <a:cubicBezTo>
                    <a:pt x="21" y="230"/>
                    <a:pt x="21" y="230"/>
                    <a:pt x="21" y="230"/>
                  </a:cubicBezTo>
                  <a:cubicBezTo>
                    <a:pt x="78" y="144"/>
                    <a:pt x="78" y="144"/>
                    <a:pt x="78" y="144"/>
                  </a:cubicBezTo>
                  <a:cubicBezTo>
                    <a:pt x="104" y="144"/>
                    <a:pt x="104" y="144"/>
                    <a:pt x="104" y="144"/>
                  </a:cubicBezTo>
                  <a:cubicBezTo>
                    <a:pt x="84" y="86"/>
                    <a:pt x="70" y="38"/>
                    <a:pt x="59" y="0"/>
                  </a:cubicBezTo>
                  <a:lnTo>
                    <a:pt x="0" y="108"/>
                  </a:lnTo>
                  <a:close/>
                  <a:moveTo>
                    <a:pt x="0" y="108"/>
                  </a:moveTo>
                  <a:cubicBezTo>
                    <a:pt x="0" y="108"/>
                    <a:pt x="0" y="108"/>
                    <a:pt x="0" y="10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6"/>
            <p:cNvSpPr>
              <a:spLocks noEditPoints="1"/>
            </p:cNvSpPr>
            <p:nvPr/>
          </p:nvSpPr>
          <p:spPr bwMode="auto">
            <a:xfrm>
              <a:off x="3482" y="1159"/>
              <a:ext cx="247" cy="546"/>
            </a:xfrm>
            <a:custGeom>
              <a:avLst/>
              <a:gdLst>
                <a:gd name="T0" fmla="*/ 45 w 104"/>
                <a:gd name="T1" fmla="*/ 0 h 230"/>
                <a:gd name="T2" fmla="*/ 0 w 104"/>
                <a:gd name="T3" fmla="*/ 144 h 230"/>
                <a:gd name="T4" fmla="*/ 26 w 104"/>
                <a:gd name="T5" fmla="*/ 144 h 230"/>
                <a:gd name="T6" fmla="*/ 84 w 104"/>
                <a:gd name="T7" fmla="*/ 230 h 230"/>
                <a:gd name="T8" fmla="*/ 104 w 104"/>
                <a:gd name="T9" fmla="*/ 108 h 230"/>
                <a:gd name="T10" fmla="*/ 45 w 104"/>
                <a:gd name="T11" fmla="*/ 0 h 230"/>
                <a:gd name="T12" fmla="*/ 45 w 104"/>
                <a:gd name="T13" fmla="*/ 0 h 230"/>
                <a:gd name="T14" fmla="*/ 45 w 104"/>
                <a:gd name="T1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230">
                  <a:moveTo>
                    <a:pt x="45" y="0"/>
                  </a:moveTo>
                  <a:cubicBezTo>
                    <a:pt x="35" y="38"/>
                    <a:pt x="20" y="86"/>
                    <a:pt x="0" y="144"/>
                  </a:cubicBezTo>
                  <a:cubicBezTo>
                    <a:pt x="26" y="144"/>
                    <a:pt x="26" y="144"/>
                    <a:pt x="26" y="144"/>
                  </a:cubicBezTo>
                  <a:cubicBezTo>
                    <a:pt x="84" y="230"/>
                    <a:pt x="84" y="230"/>
                    <a:pt x="84" y="230"/>
                  </a:cubicBezTo>
                  <a:cubicBezTo>
                    <a:pt x="104" y="108"/>
                    <a:pt x="104" y="108"/>
                    <a:pt x="104" y="108"/>
                  </a:cubicBezTo>
                  <a:lnTo>
                    <a:pt x="45" y="0"/>
                  </a:lnTo>
                  <a:close/>
                  <a:moveTo>
                    <a:pt x="45" y="0"/>
                  </a:moveTo>
                  <a:cubicBezTo>
                    <a:pt x="45" y="0"/>
                    <a:pt x="45" y="0"/>
                    <a:pt x="4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7"/>
            <p:cNvSpPr>
              <a:spLocks noEditPoints="1"/>
            </p:cNvSpPr>
            <p:nvPr/>
          </p:nvSpPr>
          <p:spPr bwMode="auto">
            <a:xfrm>
              <a:off x="3172" y="1669"/>
              <a:ext cx="198" cy="299"/>
            </a:xfrm>
            <a:custGeom>
              <a:avLst/>
              <a:gdLst>
                <a:gd name="T0" fmla="*/ 42 w 83"/>
                <a:gd name="T1" fmla="*/ 0 h 126"/>
                <a:gd name="T2" fmla="*/ 0 w 83"/>
                <a:gd name="T3" fmla="*/ 41 h 126"/>
                <a:gd name="T4" fmla="*/ 42 w 83"/>
                <a:gd name="T5" fmla="*/ 126 h 126"/>
                <a:gd name="T6" fmla="*/ 83 w 83"/>
                <a:gd name="T7" fmla="*/ 41 h 126"/>
                <a:gd name="T8" fmla="*/ 42 w 83"/>
                <a:gd name="T9" fmla="*/ 0 h 126"/>
                <a:gd name="T10" fmla="*/ 42 w 83"/>
                <a:gd name="T11" fmla="*/ 0 h 126"/>
                <a:gd name="T12" fmla="*/ 42 w 83"/>
                <a:gd name="T13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126">
                  <a:moveTo>
                    <a:pt x="42" y="0"/>
                  </a:moveTo>
                  <a:cubicBezTo>
                    <a:pt x="19" y="0"/>
                    <a:pt x="0" y="18"/>
                    <a:pt x="0" y="41"/>
                  </a:cubicBezTo>
                  <a:cubicBezTo>
                    <a:pt x="0" y="64"/>
                    <a:pt x="42" y="126"/>
                    <a:pt x="42" y="126"/>
                  </a:cubicBezTo>
                  <a:cubicBezTo>
                    <a:pt x="42" y="126"/>
                    <a:pt x="83" y="64"/>
                    <a:pt x="83" y="41"/>
                  </a:cubicBezTo>
                  <a:cubicBezTo>
                    <a:pt x="83" y="18"/>
                    <a:pt x="65" y="0"/>
                    <a:pt x="42" y="0"/>
                  </a:cubicBezTo>
                  <a:close/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"/>
            <p:cNvSpPr>
              <a:spLocks noEditPoints="1"/>
            </p:cNvSpPr>
            <p:nvPr/>
          </p:nvSpPr>
          <p:spPr bwMode="auto">
            <a:xfrm>
              <a:off x="2968" y="872"/>
              <a:ext cx="609" cy="759"/>
            </a:xfrm>
            <a:custGeom>
              <a:avLst/>
              <a:gdLst>
                <a:gd name="T0" fmla="*/ 128 w 256"/>
                <a:gd name="T1" fmla="*/ 0 h 320"/>
                <a:gd name="T2" fmla="*/ 58 w 256"/>
                <a:gd name="T3" fmla="*/ 14 h 320"/>
                <a:gd name="T4" fmla="*/ 94 w 256"/>
                <a:gd name="T5" fmla="*/ 282 h 320"/>
                <a:gd name="T6" fmla="*/ 28 w 256"/>
                <a:gd name="T7" fmla="*/ 29 h 320"/>
                <a:gd name="T8" fmla="*/ 0 w 256"/>
                <a:gd name="T9" fmla="*/ 50 h 320"/>
                <a:gd name="T10" fmla="*/ 81 w 256"/>
                <a:gd name="T11" fmla="*/ 320 h 320"/>
                <a:gd name="T12" fmla="*/ 175 w 256"/>
                <a:gd name="T13" fmla="*/ 320 h 320"/>
                <a:gd name="T14" fmla="*/ 256 w 256"/>
                <a:gd name="T15" fmla="*/ 50 h 320"/>
                <a:gd name="T16" fmla="*/ 128 w 256"/>
                <a:gd name="T17" fmla="*/ 0 h 320"/>
                <a:gd name="T18" fmla="*/ 128 w 256"/>
                <a:gd name="T19" fmla="*/ 0 h 320"/>
                <a:gd name="T20" fmla="*/ 128 w 256"/>
                <a:gd name="T21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6" h="320">
                  <a:moveTo>
                    <a:pt x="128" y="0"/>
                  </a:moveTo>
                  <a:cubicBezTo>
                    <a:pt x="103" y="0"/>
                    <a:pt x="80" y="5"/>
                    <a:pt x="58" y="14"/>
                  </a:cubicBezTo>
                  <a:cubicBezTo>
                    <a:pt x="58" y="102"/>
                    <a:pt x="82" y="207"/>
                    <a:pt x="94" y="282"/>
                  </a:cubicBezTo>
                  <a:cubicBezTo>
                    <a:pt x="79" y="235"/>
                    <a:pt x="30" y="125"/>
                    <a:pt x="28" y="29"/>
                  </a:cubicBezTo>
                  <a:cubicBezTo>
                    <a:pt x="18" y="35"/>
                    <a:pt x="9" y="42"/>
                    <a:pt x="0" y="50"/>
                  </a:cubicBezTo>
                  <a:cubicBezTo>
                    <a:pt x="7" y="104"/>
                    <a:pt x="48" y="225"/>
                    <a:pt x="81" y="320"/>
                  </a:cubicBezTo>
                  <a:cubicBezTo>
                    <a:pt x="175" y="320"/>
                    <a:pt x="175" y="320"/>
                    <a:pt x="175" y="320"/>
                  </a:cubicBezTo>
                  <a:cubicBezTo>
                    <a:pt x="208" y="225"/>
                    <a:pt x="248" y="104"/>
                    <a:pt x="256" y="50"/>
                  </a:cubicBezTo>
                  <a:cubicBezTo>
                    <a:pt x="222" y="19"/>
                    <a:pt x="177" y="0"/>
                    <a:pt x="128" y="0"/>
                  </a:cubicBezTo>
                  <a:close/>
                  <a:moveTo>
                    <a:pt x="128" y="0"/>
                  </a:moveTo>
                  <a:cubicBezTo>
                    <a:pt x="128" y="0"/>
                    <a:pt x="128" y="0"/>
                    <a:pt x="1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9"/>
            <p:cNvSpPr>
              <a:spLocks noEditPoints="1"/>
            </p:cNvSpPr>
            <p:nvPr/>
          </p:nvSpPr>
          <p:spPr bwMode="auto">
            <a:xfrm>
              <a:off x="2968" y="511"/>
              <a:ext cx="609" cy="391"/>
            </a:xfrm>
            <a:custGeom>
              <a:avLst/>
              <a:gdLst>
                <a:gd name="T0" fmla="*/ 86 w 256"/>
                <a:gd name="T1" fmla="*/ 42 h 165"/>
                <a:gd name="T2" fmla="*/ 59 w 256"/>
                <a:gd name="T3" fmla="*/ 135 h 165"/>
                <a:gd name="T4" fmla="*/ 128 w 256"/>
                <a:gd name="T5" fmla="*/ 124 h 165"/>
                <a:gd name="T6" fmla="*/ 256 w 256"/>
                <a:gd name="T7" fmla="*/ 165 h 165"/>
                <a:gd name="T8" fmla="*/ 128 w 256"/>
                <a:gd name="T9" fmla="*/ 0 h 165"/>
                <a:gd name="T10" fmla="*/ 0 w 256"/>
                <a:gd name="T11" fmla="*/ 165 h 165"/>
                <a:gd name="T12" fmla="*/ 30 w 256"/>
                <a:gd name="T13" fmla="*/ 147 h 165"/>
                <a:gd name="T14" fmla="*/ 86 w 256"/>
                <a:gd name="T15" fmla="*/ 42 h 165"/>
                <a:gd name="T16" fmla="*/ 86 w 256"/>
                <a:gd name="T17" fmla="*/ 42 h 165"/>
                <a:gd name="T18" fmla="*/ 86 w 256"/>
                <a:gd name="T19" fmla="*/ 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6" h="165">
                  <a:moveTo>
                    <a:pt x="86" y="42"/>
                  </a:moveTo>
                  <a:cubicBezTo>
                    <a:pt x="70" y="67"/>
                    <a:pt x="62" y="99"/>
                    <a:pt x="59" y="135"/>
                  </a:cubicBezTo>
                  <a:cubicBezTo>
                    <a:pt x="81" y="128"/>
                    <a:pt x="104" y="124"/>
                    <a:pt x="128" y="124"/>
                  </a:cubicBezTo>
                  <a:cubicBezTo>
                    <a:pt x="176" y="124"/>
                    <a:pt x="220" y="139"/>
                    <a:pt x="256" y="165"/>
                  </a:cubicBezTo>
                  <a:cubicBezTo>
                    <a:pt x="245" y="29"/>
                    <a:pt x="128" y="0"/>
                    <a:pt x="128" y="0"/>
                  </a:cubicBezTo>
                  <a:cubicBezTo>
                    <a:pt x="128" y="0"/>
                    <a:pt x="11" y="29"/>
                    <a:pt x="0" y="165"/>
                  </a:cubicBezTo>
                  <a:cubicBezTo>
                    <a:pt x="9" y="158"/>
                    <a:pt x="19" y="152"/>
                    <a:pt x="30" y="147"/>
                  </a:cubicBezTo>
                  <a:cubicBezTo>
                    <a:pt x="34" y="105"/>
                    <a:pt x="50" y="67"/>
                    <a:pt x="86" y="42"/>
                  </a:cubicBezTo>
                  <a:close/>
                  <a:moveTo>
                    <a:pt x="86" y="42"/>
                  </a:moveTo>
                  <a:cubicBezTo>
                    <a:pt x="86" y="42"/>
                    <a:pt x="86" y="42"/>
                    <a:pt x="86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340489" y="5225176"/>
            <a:ext cx="2583752" cy="1060410"/>
            <a:chOff x="8779234" y="1963160"/>
            <a:chExt cx="2450418" cy="1005688"/>
          </a:xfrm>
        </p:grpSpPr>
        <p:sp>
          <p:nvSpPr>
            <p:cNvPr id="25" name="矩形 24"/>
            <p:cNvSpPr/>
            <p:nvPr/>
          </p:nvSpPr>
          <p:spPr>
            <a:xfrm>
              <a:off x="9266299" y="1963160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779234" y="2321209"/>
              <a:ext cx="2450418" cy="64763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012698" y="4223734"/>
            <a:ext cx="2583752" cy="1060410"/>
            <a:chOff x="8779234" y="1963160"/>
            <a:chExt cx="2450418" cy="1005688"/>
          </a:xfrm>
        </p:grpSpPr>
        <p:sp>
          <p:nvSpPr>
            <p:cNvPr id="28" name="矩形 27"/>
            <p:cNvSpPr/>
            <p:nvPr/>
          </p:nvSpPr>
          <p:spPr>
            <a:xfrm>
              <a:off x="9266299" y="1963160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79234" y="2321209"/>
              <a:ext cx="2450418" cy="64763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7340489" y="3464473"/>
            <a:ext cx="2583752" cy="1060410"/>
            <a:chOff x="8779234" y="1963160"/>
            <a:chExt cx="2450418" cy="1005688"/>
          </a:xfrm>
        </p:grpSpPr>
        <p:sp>
          <p:nvSpPr>
            <p:cNvPr id="35" name="矩形 34"/>
            <p:cNvSpPr/>
            <p:nvPr/>
          </p:nvSpPr>
          <p:spPr>
            <a:xfrm>
              <a:off x="9266299" y="1963160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8779234" y="2321209"/>
              <a:ext cx="2450418" cy="64763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012698" y="2629285"/>
            <a:ext cx="2583752" cy="1060410"/>
            <a:chOff x="8779234" y="1963160"/>
            <a:chExt cx="2450418" cy="1005688"/>
          </a:xfrm>
        </p:grpSpPr>
        <p:sp>
          <p:nvSpPr>
            <p:cNvPr id="38" name="矩形 37"/>
            <p:cNvSpPr/>
            <p:nvPr/>
          </p:nvSpPr>
          <p:spPr>
            <a:xfrm>
              <a:off x="9266299" y="1963160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779234" y="2321209"/>
              <a:ext cx="2450418" cy="64763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1" name="矩形 30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KSO_Shape"/>
          <p:cNvSpPr/>
          <p:nvPr/>
        </p:nvSpPr>
        <p:spPr bwMode="auto">
          <a:xfrm>
            <a:off x="344087" y="209030"/>
            <a:ext cx="350442" cy="34693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9" name="Freeform 239"/>
          <p:cNvSpPr>
            <a:spLocks noEditPoints="1"/>
          </p:cNvSpPr>
          <p:nvPr/>
        </p:nvSpPr>
        <p:spPr bwMode="auto">
          <a:xfrm>
            <a:off x="6555814" y="1264086"/>
            <a:ext cx="2812119" cy="2812119"/>
          </a:xfrm>
          <a:custGeom>
            <a:avLst/>
            <a:gdLst>
              <a:gd name="T0" fmla="*/ 2116 w 2116"/>
              <a:gd name="T1" fmla="*/ 1052 h 2116"/>
              <a:gd name="T2" fmla="*/ 1925 w 2116"/>
              <a:gd name="T3" fmla="*/ 883 h 2116"/>
              <a:gd name="T4" fmla="*/ 2038 w 2116"/>
              <a:gd name="T5" fmla="*/ 652 h 2116"/>
              <a:gd name="T6" fmla="*/ 1795 w 2116"/>
              <a:gd name="T7" fmla="*/ 570 h 2116"/>
              <a:gd name="T8" fmla="*/ 1802 w 2116"/>
              <a:gd name="T9" fmla="*/ 305 h 2116"/>
              <a:gd name="T10" fmla="*/ 1548 w 2116"/>
              <a:gd name="T11" fmla="*/ 321 h 2116"/>
              <a:gd name="T12" fmla="*/ 1464 w 2116"/>
              <a:gd name="T13" fmla="*/ 80 h 2116"/>
              <a:gd name="T14" fmla="*/ 1234 w 2116"/>
              <a:gd name="T15" fmla="*/ 191 h 2116"/>
              <a:gd name="T16" fmla="*/ 1052 w 2116"/>
              <a:gd name="T17" fmla="*/ 0 h 2116"/>
              <a:gd name="T18" fmla="*/ 884 w 2116"/>
              <a:gd name="T19" fmla="*/ 191 h 2116"/>
              <a:gd name="T20" fmla="*/ 653 w 2116"/>
              <a:gd name="T21" fmla="*/ 78 h 2116"/>
              <a:gd name="T22" fmla="*/ 570 w 2116"/>
              <a:gd name="T23" fmla="*/ 321 h 2116"/>
              <a:gd name="T24" fmla="*/ 305 w 2116"/>
              <a:gd name="T25" fmla="*/ 314 h 2116"/>
              <a:gd name="T26" fmla="*/ 322 w 2116"/>
              <a:gd name="T27" fmla="*/ 568 h 2116"/>
              <a:gd name="T28" fmla="*/ 81 w 2116"/>
              <a:gd name="T29" fmla="*/ 652 h 2116"/>
              <a:gd name="T30" fmla="*/ 192 w 2116"/>
              <a:gd name="T31" fmla="*/ 882 h 2116"/>
              <a:gd name="T32" fmla="*/ 0 w 2116"/>
              <a:gd name="T33" fmla="*/ 1064 h 2116"/>
              <a:gd name="T34" fmla="*/ 191 w 2116"/>
              <a:gd name="T35" fmla="*/ 1233 h 2116"/>
              <a:gd name="T36" fmla="*/ 78 w 2116"/>
              <a:gd name="T37" fmla="*/ 1463 h 2116"/>
              <a:gd name="T38" fmla="*/ 321 w 2116"/>
              <a:gd name="T39" fmla="*/ 1546 h 2116"/>
              <a:gd name="T40" fmla="*/ 314 w 2116"/>
              <a:gd name="T41" fmla="*/ 1811 h 2116"/>
              <a:gd name="T42" fmla="*/ 569 w 2116"/>
              <a:gd name="T43" fmla="*/ 1794 h 2116"/>
              <a:gd name="T44" fmla="*/ 653 w 2116"/>
              <a:gd name="T45" fmla="*/ 2035 h 2116"/>
              <a:gd name="T46" fmla="*/ 882 w 2116"/>
              <a:gd name="T47" fmla="*/ 1925 h 2116"/>
              <a:gd name="T48" fmla="*/ 1064 w 2116"/>
              <a:gd name="T49" fmla="*/ 2116 h 2116"/>
              <a:gd name="T50" fmla="*/ 1233 w 2116"/>
              <a:gd name="T51" fmla="*/ 1925 h 2116"/>
              <a:gd name="T52" fmla="*/ 1464 w 2116"/>
              <a:gd name="T53" fmla="*/ 2038 h 2116"/>
              <a:gd name="T54" fmla="*/ 1546 w 2116"/>
              <a:gd name="T55" fmla="*/ 1795 h 2116"/>
              <a:gd name="T56" fmla="*/ 1811 w 2116"/>
              <a:gd name="T57" fmla="*/ 1802 h 2116"/>
              <a:gd name="T58" fmla="*/ 1795 w 2116"/>
              <a:gd name="T59" fmla="*/ 1547 h 2116"/>
              <a:gd name="T60" fmla="*/ 2036 w 2116"/>
              <a:gd name="T61" fmla="*/ 1463 h 2116"/>
              <a:gd name="T62" fmla="*/ 1925 w 2116"/>
              <a:gd name="T63" fmla="*/ 1234 h 2116"/>
              <a:gd name="T64" fmla="*/ 1358 w 2116"/>
              <a:gd name="T65" fmla="*/ 1669 h 2116"/>
              <a:gd name="T66" fmla="*/ 759 w 2116"/>
              <a:gd name="T67" fmla="*/ 447 h 2116"/>
              <a:gd name="T68" fmla="*/ 1358 w 2116"/>
              <a:gd name="T69" fmla="*/ 1669 h 2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16" h="2116">
                <a:moveTo>
                  <a:pt x="1941" y="1111"/>
                </a:moveTo>
                <a:cubicBezTo>
                  <a:pt x="2116" y="1052"/>
                  <a:pt x="2116" y="1052"/>
                  <a:pt x="2116" y="1052"/>
                </a:cubicBezTo>
                <a:cubicBezTo>
                  <a:pt x="2107" y="917"/>
                  <a:pt x="2107" y="917"/>
                  <a:pt x="2107" y="917"/>
                </a:cubicBezTo>
                <a:cubicBezTo>
                  <a:pt x="1925" y="883"/>
                  <a:pt x="1925" y="883"/>
                  <a:pt x="1925" y="883"/>
                </a:cubicBezTo>
                <a:cubicBezTo>
                  <a:pt x="1918" y="847"/>
                  <a:pt x="1908" y="810"/>
                  <a:pt x="1896" y="774"/>
                </a:cubicBezTo>
                <a:cubicBezTo>
                  <a:pt x="2038" y="652"/>
                  <a:pt x="2038" y="652"/>
                  <a:pt x="2038" y="652"/>
                </a:cubicBezTo>
                <a:cubicBezTo>
                  <a:pt x="1979" y="532"/>
                  <a:pt x="1979" y="532"/>
                  <a:pt x="1979" y="532"/>
                </a:cubicBezTo>
                <a:cubicBezTo>
                  <a:pt x="1795" y="570"/>
                  <a:pt x="1795" y="570"/>
                  <a:pt x="1795" y="570"/>
                </a:cubicBezTo>
                <a:cubicBezTo>
                  <a:pt x="1772" y="535"/>
                  <a:pt x="1747" y="502"/>
                  <a:pt x="1720" y="471"/>
                </a:cubicBezTo>
                <a:cubicBezTo>
                  <a:pt x="1802" y="305"/>
                  <a:pt x="1802" y="305"/>
                  <a:pt x="1802" y="305"/>
                </a:cubicBezTo>
                <a:cubicBezTo>
                  <a:pt x="1700" y="217"/>
                  <a:pt x="1700" y="217"/>
                  <a:pt x="1700" y="217"/>
                </a:cubicBezTo>
                <a:cubicBezTo>
                  <a:pt x="1548" y="321"/>
                  <a:pt x="1548" y="321"/>
                  <a:pt x="1548" y="321"/>
                </a:cubicBezTo>
                <a:cubicBezTo>
                  <a:pt x="1516" y="301"/>
                  <a:pt x="1483" y="282"/>
                  <a:pt x="1450" y="265"/>
                </a:cubicBezTo>
                <a:cubicBezTo>
                  <a:pt x="1464" y="80"/>
                  <a:pt x="1464" y="80"/>
                  <a:pt x="1464" y="80"/>
                </a:cubicBezTo>
                <a:cubicBezTo>
                  <a:pt x="1336" y="37"/>
                  <a:pt x="1336" y="37"/>
                  <a:pt x="1336" y="37"/>
                </a:cubicBezTo>
                <a:cubicBezTo>
                  <a:pt x="1234" y="191"/>
                  <a:pt x="1234" y="191"/>
                  <a:pt x="1234" y="191"/>
                </a:cubicBezTo>
                <a:cubicBezTo>
                  <a:pt x="1194" y="183"/>
                  <a:pt x="1152" y="178"/>
                  <a:pt x="1111" y="175"/>
                </a:cubicBezTo>
                <a:cubicBezTo>
                  <a:pt x="1052" y="0"/>
                  <a:pt x="1052" y="0"/>
                  <a:pt x="1052" y="0"/>
                </a:cubicBezTo>
                <a:cubicBezTo>
                  <a:pt x="918" y="9"/>
                  <a:pt x="918" y="9"/>
                  <a:pt x="918" y="9"/>
                </a:cubicBezTo>
                <a:cubicBezTo>
                  <a:pt x="884" y="191"/>
                  <a:pt x="884" y="191"/>
                  <a:pt x="884" y="191"/>
                </a:cubicBezTo>
                <a:cubicBezTo>
                  <a:pt x="847" y="198"/>
                  <a:pt x="810" y="208"/>
                  <a:pt x="774" y="220"/>
                </a:cubicBezTo>
                <a:cubicBezTo>
                  <a:pt x="653" y="78"/>
                  <a:pt x="653" y="78"/>
                  <a:pt x="653" y="78"/>
                </a:cubicBezTo>
                <a:cubicBezTo>
                  <a:pt x="532" y="137"/>
                  <a:pt x="532" y="137"/>
                  <a:pt x="532" y="137"/>
                </a:cubicBezTo>
                <a:cubicBezTo>
                  <a:pt x="570" y="321"/>
                  <a:pt x="570" y="321"/>
                  <a:pt x="570" y="321"/>
                </a:cubicBezTo>
                <a:cubicBezTo>
                  <a:pt x="535" y="344"/>
                  <a:pt x="502" y="369"/>
                  <a:pt x="471" y="396"/>
                </a:cubicBezTo>
                <a:cubicBezTo>
                  <a:pt x="305" y="314"/>
                  <a:pt x="305" y="314"/>
                  <a:pt x="305" y="314"/>
                </a:cubicBezTo>
                <a:cubicBezTo>
                  <a:pt x="217" y="416"/>
                  <a:pt x="217" y="416"/>
                  <a:pt x="217" y="416"/>
                </a:cubicBezTo>
                <a:cubicBezTo>
                  <a:pt x="322" y="568"/>
                  <a:pt x="322" y="568"/>
                  <a:pt x="322" y="568"/>
                </a:cubicBezTo>
                <a:cubicBezTo>
                  <a:pt x="301" y="600"/>
                  <a:pt x="282" y="633"/>
                  <a:pt x="265" y="666"/>
                </a:cubicBezTo>
                <a:cubicBezTo>
                  <a:pt x="81" y="652"/>
                  <a:pt x="81" y="652"/>
                  <a:pt x="81" y="652"/>
                </a:cubicBezTo>
                <a:cubicBezTo>
                  <a:pt x="37" y="780"/>
                  <a:pt x="37" y="780"/>
                  <a:pt x="37" y="780"/>
                </a:cubicBezTo>
                <a:cubicBezTo>
                  <a:pt x="192" y="882"/>
                  <a:pt x="192" y="882"/>
                  <a:pt x="192" y="882"/>
                </a:cubicBezTo>
                <a:cubicBezTo>
                  <a:pt x="183" y="923"/>
                  <a:pt x="178" y="964"/>
                  <a:pt x="175" y="1005"/>
                </a:cubicBezTo>
                <a:cubicBezTo>
                  <a:pt x="0" y="1064"/>
                  <a:pt x="0" y="1064"/>
                  <a:pt x="0" y="1064"/>
                </a:cubicBezTo>
                <a:cubicBezTo>
                  <a:pt x="9" y="1198"/>
                  <a:pt x="9" y="1198"/>
                  <a:pt x="9" y="1198"/>
                </a:cubicBezTo>
                <a:cubicBezTo>
                  <a:pt x="191" y="1233"/>
                  <a:pt x="191" y="1233"/>
                  <a:pt x="191" y="1233"/>
                </a:cubicBezTo>
                <a:cubicBezTo>
                  <a:pt x="199" y="1269"/>
                  <a:pt x="208" y="1306"/>
                  <a:pt x="221" y="1342"/>
                </a:cubicBezTo>
                <a:cubicBezTo>
                  <a:pt x="78" y="1463"/>
                  <a:pt x="78" y="1463"/>
                  <a:pt x="78" y="1463"/>
                </a:cubicBezTo>
                <a:cubicBezTo>
                  <a:pt x="138" y="1584"/>
                  <a:pt x="138" y="1584"/>
                  <a:pt x="138" y="1584"/>
                </a:cubicBezTo>
                <a:cubicBezTo>
                  <a:pt x="321" y="1546"/>
                  <a:pt x="321" y="1546"/>
                  <a:pt x="321" y="1546"/>
                </a:cubicBezTo>
                <a:cubicBezTo>
                  <a:pt x="344" y="1581"/>
                  <a:pt x="369" y="1614"/>
                  <a:pt x="397" y="1645"/>
                </a:cubicBezTo>
                <a:cubicBezTo>
                  <a:pt x="314" y="1811"/>
                  <a:pt x="314" y="1811"/>
                  <a:pt x="314" y="1811"/>
                </a:cubicBezTo>
                <a:cubicBezTo>
                  <a:pt x="416" y="1899"/>
                  <a:pt x="416" y="1899"/>
                  <a:pt x="416" y="1899"/>
                </a:cubicBezTo>
                <a:cubicBezTo>
                  <a:pt x="569" y="1794"/>
                  <a:pt x="569" y="1794"/>
                  <a:pt x="569" y="1794"/>
                </a:cubicBezTo>
                <a:cubicBezTo>
                  <a:pt x="600" y="1815"/>
                  <a:pt x="633" y="1834"/>
                  <a:pt x="667" y="1851"/>
                </a:cubicBezTo>
                <a:cubicBezTo>
                  <a:pt x="653" y="2035"/>
                  <a:pt x="653" y="2035"/>
                  <a:pt x="653" y="2035"/>
                </a:cubicBezTo>
                <a:cubicBezTo>
                  <a:pt x="780" y="2079"/>
                  <a:pt x="780" y="2079"/>
                  <a:pt x="780" y="2079"/>
                </a:cubicBezTo>
                <a:cubicBezTo>
                  <a:pt x="882" y="1925"/>
                  <a:pt x="882" y="1925"/>
                  <a:pt x="882" y="1925"/>
                </a:cubicBezTo>
                <a:cubicBezTo>
                  <a:pt x="923" y="1933"/>
                  <a:pt x="964" y="1938"/>
                  <a:pt x="1005" y="1941"/>
                </a:cubicBezTo>
                <a:cubicBezTo>
                  <a:pt x="1064" y="2116"/>
                  <a:pt x="1064" y="2116"/>
                  <a:pt x="1064" y="2116"/>
                </a:cubicBezTo>
                <a:cubicBezTo>
                  <a:pt x="1199" y="2107"/>
                  <a:pt x="1199" y="2107"/>
                  <a:pt x="1199" y="2107"/>
                </a:cubicBezTo>
                <a:cubicBezTo>
                  <a:pt x="1233" y="1925"/>
                  <a:pt x="1233" y="1925"/>
                  <a:pt x="1233" y="1925"/>
                </a:cubicBezTo>
                <a:cubicBezTo>
                  <a:pt x="1269" y="1918"/>
                  <a:pt x="1306" y="1908"/>
                  <a:pt x="1342" y="1896"/>
                </a:cubicBezTo>
                <a:cubicBezTo>
                  <a:pt x="1464" y="2038"/>
                  <a:pt x="1464" y="2038"/>
                  <a:pt x="1464" y="2038"/>
                </a:cubicBezTo>
                <a:cubicBezTo>
                  <a:pt x="1584" y="1979"/>
                  <a:pt x="1584" y="1979"/>
                  <a:pt x="1584" y="1979"/>
                </a:cubicBezTo>
                <a:cubicBezTo>
                  <a:pt x="1546" y="1795"/>
                  <a:pt x="1546" y="1795"/>
                  <a:pt x="1546" y="1795"/>
                </a:cubicBezTo>
                <a:cubicBezTo>
                  <a:pt x="1581" y="1772"/>
                  <a:pt x="1614" y="1747"/>
                  <a:pt x="1645" y="1719"/>
                </a:cubicBezTo>
                <a:cubicBezTo>
                  <a:pt x="1811" y="1802"/>
                  <a:pt x="1811" y="1802"/>
                  <a:pt x="1811" y="1802"/>
                </a:cubicBezTo>
                <a:cubicBezTo>
                  <a:pt x="1899" y="1700"/>
                  <a:pt x="1899" y="1700"/>
                  <a:pt x="1899" y="1700"/>
                </a:cubicBezTo>
                <a:cubicBezTo>
                  <a:pt x="1795" y="1547"/>
                  <a:pt x="1795" y="1547"/>
                  <a:pt x="1795" y="1547"/>
                </a:cubicBezTo>
                <a:cubicBezTo>
                  <a:pt x="1816" y="1516"/>
                  <a:pt x="1834" y="1483"/>
                  <a:pt x="1851" y="1450"/>
                </a:cubicBezTo>
                <a:cubicBezTo>
                  <a:pt x="2036" y="1463"/>
                  <a:pt x="2036" y="1463"/>
                  <a:pt x="2036" y="1463"/>
                </a:cubicBezTo>
                <a:cubicBezTo>
                  <a:pt x="2079" y="1336"/>
                  <a:pt x="2079" y="1336"/>
                  <a:pt x="2079" y="1336"/>
                </a:cubicBezTo>
                <a:cubicBezTo>
                  <a:pt x="1925" y="1234"/>
                  <a:pt x="1925" y="1234"/>
                  <a:pt x="1925" y="1234"/>
                </a:cubicBezTo>
                <a:cubicBezTo>
                  <a:pt x="1933" y="1193"/>
                  <a:pt x="1938" y="1152"/>
                  <a:pt x="1941" y="1111"/>
                </a:cubicBezTo>
                <a:close/>
                <a:moveTo>
                  <a:pt x="1358" y="1669"/>
                </a:moveTo>
                <a:cubicBezTo>
                  <a:pt x="1020" y="1834"/>
                  <a:pt x="613" y="1695"/>
                  <a:pt x="447" y="1357"/>
                </a:cubicBezTo>
                <a:cubicBezTo>
                  <a:pt x="282" y="1020"/>
                  <a:pt x="421" y="613"/>
                  <a:pt x="759" y="447"/>
                </a:cubicBezTo>
                <a:cubicBezTo>
                  <a:pt x="1096" y="282"/>
                  <a:pt x="1504" y="421"/>
                  <a:pt x="1669" y="759"/>
                </a:cubicBezTo>
                <a:cubicBezTo>
                  <a:pt x="1834" y="1096"/>
                  <a:pt x="1695" y="1503"/>
                  <a:pt x="1358" y="1669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110">
              <a:solidFill>
                <a:srgbClr val="405665"/>
              </a:solidFill>
              <a:latin typeface="DIN-BoldItalic" pitchFamily="50" charset="0"/>
            </a:endParaRPr>
          </a:p>
        </p:txBody>
      </p:sp>
      <p:sp>
        <p:nvSpPr>
          <p:cNvPr id="10" name="Freeform 240"/>
          <p:cNvSpPr>
            <a:spLocks noEditPoints="1"/>
          </p:cNvSpPr>
          <p:nvPr/>
        </p:nvSpPr>
        <p:spPr bwMode="auto">
          <a:xfrm>
            <a:off x="5516334" y="3630116"/>
            <a:ext cx="2445540" cy="2445539"/>
          </a:xfrm>
          <a:custGeom>
            <a:avLst/>
            <a:gdLst>
              <a:gd name="T0" fmla="*/ 1840 w 1840"/>
              <a:gd name="T1" fmla="*/ 964 h 1840"/>
              <a:gd name="T2" fmla="*/ 1682 w 1840"/>
              <a:gd name="T3" fmla="*/ 808 h 1840"/>
              <a:gd name="T4" fmla="*/ 1791 w 1840"/>
              <a:gd name="T5" fmla="*/ 614 h 1840"/>
              <a:gd name="T6" fmla="*/ 1578 w 1840"/>
              <a:gd name="T7" fmla="*/ 521 h 1840"/>
              <a:gd name="T8" fmla="*/ 1602 w 1840"/>
              <a:gd name="T9" fmla="*/ 301 h 1840"/>
              <a:gd name="T10" fmla="*/ 1379 w 1840"/>
              <a:gd name="T11" fmla="*/ 303 h 1840"/>
              <a:gd name="T12" fmla="*/ 1318 w 1840"/>
              <a:gd name="T13" fmla="*/ 90 h 1840"/>
              <a:gd name="T14" fmla="*/ 1103 w 1840"/>
              <a:gd name="T15" fmla="*/ 173 h 1840"/>
              <a:gd name="T16" fmla="*/ 964 w 1840"/>
              <a:gd name="T17" fmla="*/ 0 h 1840"/>
              <a:gd name="T18" fmla="*/ 808 w 1840"/>
              <a:gd name="T19" fmla="*/ 159 h 1840"/>
              <a:gd name="T20" fmla="*/ 613 w 1840"/>
              <a:gd name="T21" fmla="*/ 49 h 1840"/>
              <a:gd name="T22" fmla="*/ 521 w 1840"/>
              <a:gd name="T23" fmla="*/ 262 h 1840"/>
              <a:gd name="T24" fmla="*/ 301 w 1840"/>
              <a:gd name="T25" fmla="*/ 239 h 1840"/>
              <a:gd name="T26" fmla="*/ 303 w 1840"/>
              <a:gd name="T27" fmla="*/ 461 h 1840"/>
              <a:gd name="T28" fmla="*/ 89 w 1840"/>
              <a:gd name="T29" fmla="*/ 522 h 1840"/>
              <a:gd name="T30" fmla="*/ 173 w 1840"/>
              <a:gd name="T31" fmla="*/ 737 h 1840"/>
              <a:gd name="T32" fmla="*/ 0 w 1840"/>
              <a:gd name="T33" fmla="*/ 877 h 1840"/>
              <a:gd name="T34" fmla="*/ 159 w 1840"/>
              <a:gd name="T35" fmla="*/ 1032 h 1840"/>
              <a:gd name="T36" fmla="*/ 49 w 1840"/>
              <a:gd name="T37" fmla="*/ 1227 h 1840"/>
              <a:gd name="T38" fmla="*/ 262 w 1840"/>
              <a:gd name="T39" fmla="*/ 1320 h 1840"/>
              <a:gd name="T40" fmla="*/ 239 w 1840"/>
              <a:gd name="T41" fmla="*/ 1540 h 1840"/>
              <a:gd name="T42" fmla="*/ 461 w 1840"/>
              <a:gd name="T43" fmla="*/ 1538 h 1840"/>
              <a:gd name="T44" fmla="*/ 522 w 1840"/>
              <a:gd name="T45" fmla="*/ 1751 h 1840"/>
              <a:gd name="T46" fmla="*/ 737 w 1840"/>
              <a:gd name="T47" fmla="*/ 1668 h 1840"/>
              <a:gd name="T48" fmla="*/ 876 w 1840"/>
              <a:gd name="T49" fmla="*/ 1840 h 1840"/>
              <a:gd name="T50" fmla="*/ 1032 w 1840"/>
              <a:gd name="T51" fmla="*/ 1682 h 1840"/>
              <a:gd name="T52" fmla="*/ 1227 w 1840"/>
              <a:gd name="T53" fmla="*/ 1791 h 1840"/>
              <a:gd name="T54" fmla="*/ 1319 w 1840"/>
              <a:gd name="T55" fmla="*/ 1579 h 1840"/>
              <a:gd name="T56" fmla="*/ 1540 w 1840"/>
              <a:gd name="T57" fmla="*/ 1602 h 1840"/>
              <a:gd name="T58" fmla="*/ 1538 w 1840"/>
              <a:gd name="T59" fmla="*/ 1380 h 1840"/>
              <a:gd name="T60" fmla="*/ 1751 w 1840"/>
              <a:gd name="T61" fmla="*/ 1318 h 1840"/>
              <a:gd name="T62" fmla="*/ 1668 w 1840"/>
              <a:gd name="T63" fmla="*/ 1104 h 1840"/>
              <a:gd name="T64" fmla="*/ 1081 w 1840"/>
              <a:gd name="T65" fmla="*/ 1490 h 1840"/>
              <a:gd name="T66" fmla="*/ 759 w 1840"/>
              <a:gd name="T67" fmla="*/ 351 h 1840"/>
              <a:gd name="T68" fmla="*/ 1081 w 1840"/>
              <a:gd name="T69" fmla="*/ 1490 h 1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40" h="1840">
                <a:moveTo>
                  <a:pt x="1827" y="1080"/>
                </a:moveTo>
                <a:cubicBezTo>
                  <a:pt x="1840" y="964"/>
                  <a:pt x="1840" y="964"/>
                  <a:pt x="1840" y="964"/>
                </a:cubicBezTo>
                <a:cubicBezTo>
                  <a:pt x="1690" y="906"/>
                  <a:pt x="1690" y="906"/>
                  <a:pt x="1690" y="906"/>
                </a:cubicBezTo>
                <a:cubicBezTo>
                  <a:pt x="1689" y="874"/>
                  <a:pt x="1687" y="841"/>
                  <a:pt x="1682" y="808"/>
                </a:cubicBezTo>
                <a:cubicBezTo>
                  <a:pt x="1823" y="726"/>
                  <a:pt x="1823" y="726"/>
                  <a:pt x="1823" y="726"/>
                </a:cubicBezTo>
                <a:cubicBezTo>
                  <a:pt x="1791" y="614"/>
                  <a:pt x="1791" y="614"/>
                  <a:pt x="1791" y="614"/>
                </a:cubicBezTo>
                <a:cubicBezTo>
                  <a:pt x="1628" y="618"/>
                  <a:pt x="1628" y="618"/>
                  <a:pt x="1628" y="618"/>
                </a:cubicBezTo>
                <a:cubicBezTo>
                  <a:pt x="1614" y="584"/>
                  <a:pt x="1597" y="552"/>
                  <a:pt x="1578" y="521"/>
                </a:cubicBezTo>
                <a:cubicBezTo>
                  <a:pt x="1675" y="392"/>
                  <a:pt x="1675" y="392"/>
                  <a:pt x="1675" y="392"/>
                </a:cubicBezTo>
                <a:cubicBezTo>
                  <a:pt x="1602" y="301"/>
                  <a:pt x="1602" y="301"/>
                  <a:pt x="1602" y="301"/>
                </a:cubicBezTo>
                <a:cubicBezTo>
                  <a:pt x="1455" y="366"/>
                  <a:pt x="1455" y="366"/>
                  <a:pt x="1455" y="366"/>
                </a:cubicBezTo>
                <a:cubicBezTo>
                  <a:pt x="1431" y="344"/>
                  <a:pt x="1406" y="322"/>
                  <a:pt x="1379" y="303"/>
                </a:cubicBezTo>
                <a:cubicBezTo>
                  <a:pt x="1420" y="147"/>
                  <a:pt x="1420" y="147"/>
                  <a:pt x="1420" y="147"/>
                </a:cubicBezTo>
                <a:cubicBezTo>
                  <a:pt x="1318" y="90"/>
                  <a:pt x="1318" y="90"/>
                  <a:pt x="1318" y="90"/>
                </a:cubicBezTo>
                <a:cubicBezTo>
                  <a:pt x="1206" y="206"/>
                  <a:pt x="1206" y="206"/>
                  <a:pt x="1206" y="206"/>
                </a:cubicBezTo>
                <a:cubicBezTo>
                  <a:pt x="1173" y="193"/>
                  <a:pt x="1139" y="181"/>
                  <a:pt x="1103" y="173"/>
                </a:cubicBezTo>
                <a:cubicBezTo>
                  <a:pt x="1080" y="13"/>
                  <a:pt x="1080" y="13"/>
                  <a:pt x="1080" y="13"/>
                </a:cubicBezTo>
                <a:cubicBezTo>
                  <a:pt x="964" y="0"/>
                  <a:pt x="964" y="0"/>
                  <a:pt x="964" y="0"/>
                </a:cubicBezTo>
                <a:cubicBezTo>
                  <a:pt x="906" y="151"/>
                  <a:pt x="906" y="151"/>
                  <a:pt x="906" y="151"/>
                </a:cubicBezTo>
                <a:cubicBezTo>
                  <a:pt x="874" y="151"/>
                  <a:pt x="841" y="154"/>
                  <a:pt x="808" y="159"/>
                </a:cubicBezTo>
                <a:cubicBezTo>
                  <a:pt x="726" y="17"/>
                  <a:pt x="726" y="17"/>
                  <a:pt x="726" y="17"/>
                </a:cubicBezTo>
                <a:cubicBezTo>
                  <a:pt x="613" y="49"/>
                  <a:pt x="613" y="49"/>
                  <a:pt x="613" y="49"/>
                </a:cubicBezTo>
                <a:cubicBezTo>
                  <a:pt x="617" y="213"/>
                  <a:pt x="617" y="213"/>
                  <a:pt x="617" y="213"/>
                </a:cubicBezTo>
                <a:cubicBezTo>
                  <a:pt x="584" y="227"/>
                  <a:pt x="552" y="244"/>
                  <a:pt x="521" y="262"/>
                </a:cubicBezTo>
                <a:cubicBezTo>
                  <a:pt x="392" y="166"/>
                  <a:pt x="392" y="166"/>
                  <a:pt x="392" y="166"/>
                </a:cubicBezTo>
                <a:cubicBezTo>
                  <a:pt x="301" y="239"/>
                  <a:pt x="301" y="239"/>
                  <a:pt x="301" y="239"/>
                </a:cubicBezTo>
                <a:cubicBezTo>
                  <a:pt x="366" y="386"/>
                  <a:pt x="366" y="386"/>
                  <a:pt x="366" y="386"/>
                </a:cubicBezTo>
                <a:cubicBezTo>
                  <a:pt x="343" y="410"/>
                  <a:pt x="322" y="435"/>
                  <a:pt x="303" y="461"/>
                </a:cubicBezTo>
                <a:cubicBezTo>
                  <a:pt x="147" y="420"/>
                  <a:pt x="147" y="420"/>
                  <a:pt x="147" y="420"/>
                </a:cubicBezTo>
                <a:cubicBezTo>
                  <a:pt x="89" y="522"/>
                  <a:pt x="89" y="522"/>
                  <a:pt x="89" y="522"/>
                </a:cubicBezTo>
                <a:cubicBezTo>
                  <a:pt x="206" y="634"/>
                  <a:pt x="206" y="634"/>
                  <a:pt x="206" y="634"/>
                </a:cubicBezTo>
                <a:cubicBezTo>
                  <a:pt x="192" y="668"/>
                  <a:pt x="181" y="702"/>
                  <a:pt x="173" y="737"/>
                </a:cubicBezTo>
                <a:cubicBezTo>
                  <a:pt x="13" y="760"/>
                  <a:pt x="13" y="760"/>
                  <a:pt x="13" y="760"/>
                </a:cubicBezTo>
                <a:cubicBezTo>
                  <a:pt x="0" y="877"/>
                  <a:pt x="0" y="877"/>
                  <a:pt x="0" y="877"/>
                </a:cubicBezTo>
                <a:cubicBezTo>
                  <a:pt x="151" y="934"/>
                  <a:pt x="151" y="934"/>
                  <a:pt x="151" y="934"/>
                </a:cubicBezTo>
                <a:cubicBezTo>
                  <a:pt x="151" y="967"/>
                  <a:pt x="154" y="1000"/>
                  <a:pt x="159" y="1032"/>
                </a:cubicBezTo>
                <a:cubicBezTo>
                  <a:pt x="17" y="1115"/>
                  <a:pt x="17" y="1115"/>
                  <a:pt x="17" y="1115"/>
                </a:cubicBezTo>
                <a:cubicBezTo>
                  <a:pt x="49" y="1227"/>
                  <a:pt x="49" y="1227"/>
                  <a:pt x="49" y="1227"/>
                </a:cubicBezTo>
                <a:cubicBezTo>
                  <a:pt x="212" y="1223"/>
                  <a:pt x="212" y="1223"/>
                  <a:pt x="212" y="1223"/>
                </a:cubicBezTo>
                <a:cubicBezTo>
                  <a:pt x="227" y="1257"/>
                  <a:pt x="243" y="1289"/>
                  <a:pt x="262" y="1320"/>
                </a:cubicBezTo>
                <a:cubicBezTo>
                  <a:pt x="166" y="1449"/>
                  <a:pt x="166" y="1449"/>
                  <a:pt x="166" y="1449"/>
                </a:cubicBezTo>
                <a:cubicBezTo>
                  <a:pt x="239" y="1540"/>
                  <a:pt x="239" y="1540"/>
                  <a:pt x="239" y="1540"/>
                </a:cubicBezTo>
                <a:cubicBezTo>
                  <a:pt x="386" y="1474"/>
                  <a:pt x="386" y="1474"/>
                  <a:pt x="386" y="1474"/>
                </a:cubicBezTo>
                <a:cubicBezTo>
                  <a:pt x="410" y="1497"/>
                  <a:pt x="435" y="1518"/>
                  <a:pt x="461" y="1538"/>
                </a:cubicBezTo>
                <a:cubicBezTo>
                  <a:pt x="420" y="1694"/>
                  <a:pt x="420" y="1694"/>
                  <a:pt x="420" y="1694"/>
                </a:cubicBezTo>
                <a:cubicBezTo>
                  <a:pt x="522" y="1751"/>
                  <a:pt x="522" y="1751"/>
                  <a:pt x="522" y="1751"/>
                </a:cubicBezTo>
                <a:cubicBezTo>
                  <a:pt x="634" y="1635"/>
                  <a:pt x="634" y="1635"/>
                  <a:pt x="634" y="1635"/>
                </a:cubicBezTo>
                <a:cubicBezTo>
                  <a:pt x="667" y="1648"/>
                  <a:pt x="702" y="1659"/>
                  <a:pt x="737" y="1668"/>
                </a:cubicBezTo>
                <a:cubicBezTo>
                  <a:pt x="760" y="1827"/>
                  <a:pt x="760" y="1827"/>
                  <a:pt x="760" y="1827"/>
                </a:cubicBezTo>
                <a:cubicBezTo>
                  <a:pt x="876" y="1840"/>
                  <a:pt x="876" y="1840"/>
                  <a:pt x="876" y="1840"/>
                </a:cubicBezTo>
                <a:cubicBezTo>
                  <a:pt x="934" y="1690"/>
                  <a:pt x="934" y="1690"/>
                  <a:pt x="934" y="1690"/>
                </a:cubicBezTo>
                <a:cubicBezTo>
                  <a:pt x="967" y="1689"/>
                  <a:pt x="1000" y="1687"/>
                  <a:pt x="1032" y="1682"/>
                </a:cubicBezTo>
                <a:cubicBezTo>
                  <a:pt x="1114" y="1823"/>
                  <a:pt x="1114" y="1823"/>
                  <a:pt x="1114" y="1823"/>
                </a:cubicBezTo>
                <a:cubicBezTo>
                  <a:pt x="1227" y="1791"/>
                  <a:pt x="1227" y="1791"/>
                  <a:pt x="1227" y="1791"/>
                </a:cubicBezTo>
                <a:cubicBezTo>
                  <a:pt x="1223" y="1628"/>
                  <a:pt x="1223" y="1628"/>
                  <a:pt x="1223" y="1628"/>
                </a:cubicBezTo>
                <a:cubicBezTo>
                  <a:pt x="1256" y="1614"/>
                  <a:pt x="1289" y="1597"/>
                  <a:pt x="1319" y="1579"/>
                </a:cubicBezTo>
                <a:cubicBezTo>
                  <a:pt x="1448" y="1675"/>
                  <a:pt x="1448" y="1675"/>
                  <a:pt x="1448" y="1675"/>
                </a:cubicBezTo>
                <a:cubicBezTo>
                  <a:pt x="1540" y="1602"/>
                  <a:pt x="1540" y="1602"/>
                  <a:pt x="1540" y="1602"/>
                </a:cubicBezTo>
                <a:cubicBezTo>
                  <a:pt x="1474" y="1455"/>
                  <a:pt x="1474" y="1455"/>
                  <a:pt x="1474" y="1455"/>
                </a:cubicBezTo>
                <a:cubicBezTo>
                  <a:pt x="1497" y="1431"/>
                  <a:pt x="1518" y="1406"/>
                  <a:pt x="1538" y="1380"/>
                </a:cubicBezTo>
                <a:cubicBezTo>
                  <a:pt x="1694" y="1420"/>
                  <a:pt x="1694" y="1420"/>
                  <a:pt x="1694" y="1420"/>
                </a:cubicBezTo>
                <a:cubicBezTo>
                  <a:pt x="1751" y="1318"/>
                  <a:pt x="1751" y="1318"/>
                  <a:pt x="1751" y="1318"/>
                </a:cubicBezTo>
                <a:cubicBezTo>
                  <a:pt x="1635" y="1207"/>
                  <a:pt x="1635" y="1207"/>
                  <a:pt x="1635" y="1207"/>
                </a:cubicBezTo>
                <a:cubicBezTo>
                  <a:pt x="1648" y="1173"/>
                  <a:pt x="1659" y="1139"/>
                  <a:pt x="1668" y="1104"/>
                </a:cubicBezTo>
                <a:lnTo>
                  <a:pt x="1827" y="1080"/>
                </a:lnTo>
                <a:close/>
                <a:moveTo>
                  <a:pt x="1081" y="1490"/>
                </a:moveTo>
                <a:cubicBezTo>
                  <a:pt x="766" y="1579"/>
                  <a:pt x="439" y="1396"/>
                  <a:pt x="350" y="1081"/>
                </a:cubicBezTo>
                <a:cubicBezTo>
                  <a:pt x="262" y="767"/>
                  <a:pt x="445" y="439"/>
                  <a:pt x="759" y="351"/>
                </a:cubicBezTo>
                <a:cubicBezTo>
                  <a:pt x="1074" y="262"/>
                  <a:pt x="1401" y="445"/>
                  <a:pt x="1490" y="760"/>
                </a:cubicBezTo>
                <a:cubicBezTo>
                  <a:pt x="1579" y="1074"/>
                  <a:pt x="1396" y="1401"/>
                  <a:pt x="1081" y="149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110">
              <a:solidFill>
                <a:srgbClr val="405665"/>
              </a:solidFill>
              <a:latin typeface="DIN-BoldItalic" pitchFamily="50" charset="0"/>
            </a:endParaRPr>
          </a:p>
        </p:txBody>
      </p:sp>
      <p:sp>
        <p:nvSpPr>
          <p:cNvPr id="11" name="Freeform 241"/>
          <p:cNvSpPr>
            <a:spLocks noEditPoints="1"/>
          </p:cNvSpPr>
          <p:nvPr/>
        </p:nvSpPr>
        <p:spPr bwMode="auto">
          <a:xfrm>
            <a:off x="3971995" y="3113627"/>
            <a:ext cx="1774313" cy="1774313"/>
          </a:xfrm>
          <a:custGeom>
            <a:avLst/>
            <a:gdLst>
              <a:gd name="T0" fmla="*/ 1335 w 1335"/>
              <a:gd name="T1" fmla="*/ 699 h 1335"/>
              <a:gd name="T2" fmla="*/ 1220 w 1335"/>
              <a:gd name="T3" fmla="*/ 586 h 1335"/>
              <a:gd name="T4" fmla="*/ 1300 w 1335"/>
              <a:gd name="T5" fmla="*/ 445 h 1335"/>
              <a:gd name="T6" fmla="*/ 1145 w 1335"/>
              <a:gd name="T7" fmla="*/ 378 h 1335"/>
              <a:gd name="T8" fmla="*/ 1162 w 1335"/>
              <a:gd name="T9" fmla="*/ 218 h 1335"/>
              <a:gd name="T10" fmla="*/ 1001 w 1335"/>
              <a:gd name="T11" fmla="*/ 219 h 1335"/>
              <a:gd name="T12" fmla="*/ 956 w 1335"/>
              <a:gd name="T13" fmla="*/ 65 h 1335"/>
              <a:gd name="T14" fmla="*/ 801 w 1335"/>
              <a:gd name="T15" fmla="*/ 125 h 1335"/>
              <a:gd name="T16" fmla="*/ 699 w 1335"/>
              <a:gd name="T17" fmla="*/ 0 h 1335"/>
              <a:gd name="T18" fmla="*/ 586 w 1335"/>
              <a:gd name="T19" fmla="*/ 115 h 1335"/>
              <a:gd name="T20" fmla="*/ 445 w 1335"/>
              <a:gd name="T21" fmla="*/ 35 h 1335"/>
              <a:gd name="T22" fmla="*/ 378 w 1335"/>
              <a:gd name="T23" fmla="*/ 190 h 1335"/>
              <a:gd name="T24" fmla="*/ 218 w 1335"/>
              <a:gd name="T25" fmla="*/ 173 h 1335"/>
              <a:gd name="T26" fmla="*/ 220 w 1335"/>
              <a:gd name="T27" fmla="*/ 334 h 1335"/>
              <a:gd name="T28" fmla="*/ 65 w 1335"/>
              <a:gd name="T29" fmla="*/ 379 h 1335"/>
              <a:gd name="T30" fmla="*/ 125 w 1335"/>
              <a:gd name="T31" fmla="*/ 535 h 1335"/>
              <a:gd name="T32" fmla="*/ 0 w 1335"/>
              <a:gd name="T33" fmla="*/ 636 h 1335"/>
              <a:gd name="T34" fmla="*/ 115 w 1335"/>
              <a:gd name="T35" fmla="*/ 749 h 1335"/>
              <a:gd name="T36" fmla="*/ 35 w 1335"/>
              <a:gd name="T37" fmla="*/ 890 h 1335"/>
              <a:gd name="T38" fmla="*/ 190 w 1335"/>
              <a:gd name="T39" fmla="*/ 957 h 1335"/>
              <a:gd name="T40" fmla="*/ 173 w 1335"/>
              <a:gd name="T41" fmla="*/ 1117 h 1335"/>
              <a:gd name="T42" fmla="*/ 334 w 1335"/>
              <a:gd name="T43" fmla="*/ 1116 h 1335"/>
              <a:gd name="T44" fmla="*/ 379 w 1335"/>
              <a:gd name="T45" fmla="*/ 1270 h 1335"/>
              <a:gd name="T46" fmla="*/ 535 w 1335"/>
              <a:gd name="T47" fmla="*/ 1210 h 1335"/>
              <a:gd name="T48" fmla="*/ 636 w 1335"/>
              <a:gd name="T49" fmla="*/ 1335 h 1335"/>
              <a:gd name="T50" fmla="*/ 749 w 1335"/>
              <a:gd name="T51" fmla="*/ 1220 h 1335"/>
              <a:gd name="T52" fmla="*/ 890 w 1335"/>
              <a:gd name="T53" fmla="*/ 1299 h 1335"/>
              <a:gd name="T54" fmla="*/ 957 w 1335"/>
              <a:gd name="T55" fmla="*/ 1145 h 1335"/>
              <a:gd name="T56" fmla="*/ 1117 w 1335"/>
              <a:gd name="T57" fmla="*/ 1162 h 1335"/>
              <a:gd name="T58" fmla="*/ 1116 w 1335"/>
              <a:gd name="T59" fmla="*/ 1001 h 1335"/>
              <a:gd name="T60" fmla="*/ 1271 w 1335"/>
              <a:gd name="T61" fmla="*/ 956 h 1335"/>
              <a:gd name="T62" fmla="*/ 1210 w 1335"/>
              <a:gd name="T63" fmla="*/ 801 h 1335"/>
              <a:gd name="T64" fmla="*/ 776 w 1335"/>
              <a:gd name="T65" fmla="*/ 1050 h 1335"/>
              <a:gd name="T66" fmla="*/ 560 w 1335"/>
              <a:gd name="T67" fmla="*/ 286 h 1335"/>
              <a:gd name="T68" fmla="*/ 776 w 1335"/>
              <a:gd name="T69" fmla="*/ 1050 h 1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335" h="1335">
                <a:moveTo>
                  <a:pt x="1326" y="784"/>
                </a:moveTo>
                <a:cubicBezTo>
                  <a:pt x="1335" y="699"/>
                  <a:pt x="1335" y="699"/>
                  <a:pt x="1335" y="699"/>
                </a:cubicBezTo>
                <a:cubicBezTo>
                  <a:pt x="1226" y="658"/>
                  <a:pt x="1226" y="658"/>
                  <a:pt x="1226" y="658"/>
                </a:cubicBezTo>
                <a:cubicBezTo>
                  <a:pt x="1226" y="634"/>
                  <a:pt x="1224" y="610"/>
                  <a:pt x="1220" y="586"/>
                </a:cubicBezTo>
                <a:cubicBezTo>
                  <a:pt x="1323" y="527"/>
                  <a:pt x="1323" y="527"/>
                  <a:pt x="1323" y="527"/>
                </a:cubicBezTo>
                <a:cubicBezTo>
                  <a:pt x="1300" y="445"/>
                  <a:pt x="1300" y="445"/>
                  <a:pt x="1300" y="445"/>
                </a:cubicBezTo>
                <a:cubicBezTo>
                  <a:pt x="1181" y="448"/>
                  <a:pt x="1181" y="448"/>
                  <a:pt x="1181" y="448"/>
                </a:cubicBezTo>
                <a:cubicBezTo>
                  <a:pt x="1171" y="424"/>
                  <a:pt x="1159" y="400"/>
                  <a:pt x="1145" y="378"/>
                </a:cubicBezTo>
                <a:cubicBezTo>
                  <a:pt x="1215" y="284"/>
                  <a:pt x="1215" y="284"/>
                  <a:pt x="1215" y="284"/>
                </a:cubicBezTo>
                <a:cubicBezTo>
                  <a:pt x="1162" y="218"/>
                  <a:pt x="1162" y="218"/>
                  <a:pt x="1162" y="218"/>
                </a:cubicBezTo>
                <a:cubicBezTo>
                  <a:pt x="1055" y="266"/>
                  <a:pt x="1055" y="266"/>
                  <a:pt x="1055" y="266"/>
                </a:cubicBezTo>
                <a:cubicBezTo>
                  <a:pt x="1038" y="249"/>
                  <a:pt x="1020" y="234"/>
                  <a:pt x="1001" y="219"/>
                </a:cubicBezTo>
                <a:cubicBezTo>
                  <a:pt x="1031" y="106"/>
                  <a:pt x="1031" y="106"/>
                  <a:pt x="1031" y="106"/>
                </a:cubicBezTo>
                <a:cubicBezTo>
                  <a:pt x="956" y="65"/>
                  <a:pt x="956" y="65"/>
                  <a:pt x="956" y="65"/>
                </a:cubicBezTo>
                <a:cubicBezTo>
                  <a:pt x="875" y="149"/>
                  <a:pt x="875" y="149"/>
                  <a:pt x="875" y="149"/>
                </a:cubicBezTo>
                <a:cubicBezTo>
                  <a:pt x="851" y="139"/>
                  <a:pt x="826" y="131"/>
                  <a:pt x="801" y="125"/>
                </a:cubicBezTo>
                <a:cubicBezTo>
                  <a:pt x="784" y="9"/>
                  <a:pt x="784" y="9"/>
                  <a:pt x="784" y="9"/>
                </a:cubicBezTo>
                <a:cubicBezTo>
                  <a:pt x="699" y="0"/>
                  <a:pt x="699" y="0"/>
                  <a:pt x="699" y="0"/>
                </a:cubicBezTo>
                <a:cubicBezTo>
                  <a:pt x="658" y="109"/>
                  <a:pt x="658" y="109"/>
                  <a:pt x="658" y="109"/>
                </a:cubicBezTo>
                <a:cubicBezTo>
                  <a:pt x="634" y="109"/>
                  <a:pt x="610" y="111"/>
                  <a:pt x="586" y="115"/>
                </a:cubicBezTo>
                <a:cubicBezTo>
                  <a:pt x="527" y="12"/>
                  <a:pt x="527" y="12"/>
                  <a:pt x="527" y="12"/>
                </a:cubicBezTo>
                <a:cubicBezTo>
                  <a:pt x="445" y="35"/>
                  <a:pt x="445" y="35"/>
                  <a:pt x="445" y="35"/>
                </a:cubicBezTo>
                <a:cubicBezTo>
                  <a:pt x="448" y="154"/>
                  <a:pt x="448" y="154"/>
                  <a:pt x="448" y="154"/>
                </a:cubicBezTo>
                <a:cubicBezTo>
                  <a:pt x="424" y="164"/>
                  <a:pt x="400" y="176"/>
                  <a:pt x="378" y="190"/>
                </a:cubicBezTo>
                <a:cubicBezTo>
                  <a:pt x="284" y="120"/>
                  <a:pt x="284" y="120"/>
                  <a:pt x="284" y="120"/>
                </a:cubicBezTo>
                <a:cubicBezTo>
                  <a:pt x="218" y="173"/>
                  <a:pt x="218" y="173"/>
                  <a:pt x="218" y="173"/>
                </a:cubicBezTo>
                <a:cubicBezTo>
                  <a:pt x="266" y="280"/>
                  <a:pt x="266" y="280"/>
                  <a:pt x="266" y="280"/>
                </a:cubicBezTo>
                <a:cubicBezTo>
                  <a:pt x="249" y="297"/>
                  <a:pt x="234" y="315"/>
                  <a:pt x="220" y="334"/>
                </a:cubicBezTo>
                <a:cubicBezTo>
                  <a:pt x="106" y="305"/>
                  <a:pt x="106" y="305"/>
                  <a:pt x="106" y="305"/>
                </a:cubicBezTo>
                <a:cubicBezTo>
                  <a:pt x="65" y="379"/>
                  <a:pt x="65" y="379"/>
                  <a:pt x="65" y="379"/>
                </a:cubicBezTo>
                <a:cubicBezTo>
                  <a:pt x="149" y="460"/>
                  <a:pt x="149" y="460"/>
                  <a:pt x="149" y="460"/>
                </a:cubicBezTo>
                <a:cubicBezTo>
                  <a:pt x="139" y="484"/>
                  <a:pt x="131" y="509"/>
                  <a:pt x="125" y="535"/>
                </a:cubicBezTo>
                <a:cubicBezTo>
                  <a:pt x="9" y="551"/>
                  <a:pt x="9" y="551"/>
                  <a:pt x="9" y="551"/>
                </a:cubicBezTo>
                <a:cubicBezTo>
                  <a:pt x="0" y="636"/>
                  <a:pt x="0" y="636"/>
                  <a:pt x="0" y="636"/>
                </a:cubicBezTo>
                <a:cubicBezTo>
                  <a:pt x="109" y="678"/>
                  <a:pt x="109" y="678"/>
                  <a:pt x="109" y="678"/>
                </a:cubicBezTo>
                <a:cubicBezTo>
                  <a:pt x="110" y="701"/>
                  <a:pt x="111" y="725"/>
                  <a:pt x="115" y="749"/>
                </a:cubicBezTo>
                <a:cubicBezTo>
                  <a:pt x="12" y="809"/>
                  <a:pt x="12" y="809"/>
                  <a:pt x="12" y="809"/>
                </a:cubicBezTo>
                <a:cubicBezTo>
                  <a:pt x="35" y="890"/>
                  <a:pt x="35" y="890"/>
                  <a:pt x="35" y="890"/>
                </a:cubicBezTo>
                <a:cubicBezTo>
                  <a:pt x="154" y="887"/>
                  <a:pt x="154" y="887"/>
                  <a:pt x="154" y="887"/>
                </a:cubicBezTo>
                <a:cubicBezTo>
                  <a:pt x="164" y="912"/>
                  <a:pt x="177" y="935"/>
                  <a:pt x="190" y="957"/>
                </a:cubicBezTo>
                <a:cubicBezTo>
                  <a:pt x="120" y="1051"/>
                  <a:pt x="120" y="1051"/>
                  <a:pt x="120" y="1051"/>
                </a:cubicBezTo>
                <a:cubicBezTo>
                  <a:pt x="173" y="1117"/>
                  <a:pt x="173" y="1117"/>
                  <a:pt x="173" y="1117"/>
                </a:cubicBezTo>
                <a:cubicBezTo>
                  <a:pt x="280" y="1070"/>
                  <a:pt x="280" y="1070"/>
                  <a:pt x="280" y="1070"/>
                </a:cubicBezTo>
                <a:cubicBezTo>
                  <a:pt x="297" y="1086"/>
                  <a:pt x="315" y="1102"/>
                  <a:pt x="334" y="1116"/>
                </a:cubicBezTo>
                <a:cubicBezTo>
                  <a:pt x="305" y="1229"/>
                  <a:pt x="305" y="1229"/>
                  <a:pt x="305" y="1229"/>
                </a:cubicBezTo>
                <a:cubicBezTo>
                  <a:pt x="379" y="1270"/>
                  <a:pt x="379" y="1270"/>
                  <a:pt x="379" y="1270"/>
                </a:cubicBezTo>
                <a:cubicBezTo>
                  <a:pt x="460" y="1186"/>
                  <a:pt x="460" y="1186"/>
                  <a:pt x="460" y="1186"/>
                </a:cubicBezTo>
                <a:cubicBezTo>
                  <a:pt x="484" y="1196"/>
                  <a:pt x="509" y="1204"/>
                  <a:pt x="535" y="1210"/>
                </a:cubicBezTo>
                <a:cubicBezTo>
                  <a:pt x="551" y="1326"/>
                  <a:pt x="551" y="1326"/>
                  <a:pt x="551" y="1326"/>
                </a:cubicBezTo>
                <a:cubicBezTo>
                  <a:pt x="636" y="1335"/>
                  <a:pt x="636" y="1335"/>
                  <a:pt x="636" y="1335"/>
                </a:cubicBezTo>
                <a:cubicBezTo>
                  <a:pt x="678" y="1226"/>
                  <a:pt x="678" y="1226"/>
                  <a:pt x="678" y="1226"/>
                </a:cubicBezTo>
                <a:cubicBezTo>
                  <a:pt x="701" y="1226"/>
                  <a:pt x="725" y="1224"/>
                  <a:pt x="749" y="1220"/>
                </a:cubicBezTo>
                <a:cubicBezTo>
                  <a:pt x="808" y="1323"/>
                  <a:pt x="808" y="1323"/>
                  <a:pt x="808" y="1323"/>
                </a:cubicBezTo>
                <a:cubicBezTo>
                  <a:pt x="890" y="1299"/>
                  <a:pt x="890" y="1299"/>
                  <a:pt x="890" y="1299"/>
                </a:cubicBezTo>
                <a:cubicBezTo>
                  <a:pt x="887" y="1181"/>
                  <a:pt x="887" y="1181"/>
                  <a:pt x="887" y="1181"/>
                </a:cubicBezTo>
                <a:cubicBezTo>
                  <a:pt x="912" y="1171"/>
                  <a:pt x="935" y="1159"/>
                  <a:pt x="957" y="1145"/>
                </a:cubicBezTo>
                <a:cubicBezTo>
                  <a:pt x="1051" y="1215"/>
                  <a:pt x="1051" y="1215"/>
                  <a:pt x="1051" y="1215"/>
                </a:cubicBezTo>
                <a:cubicBezTo>
                  <a:pt x="1117" y="1162"/>
                  <a:pt x="1117" y="1162"/>
                  <a:pt x="1117" y="1162"/>
                </a:cubicBezTo>
                <a:cubicBezTo>
                  <a:pt x="1070" y="1055"/>
                  <a:pt x="1070" y="1055"/>
                  <a:pt x="1070" y="1055"/>
                </a:cubicBezTo>
                <a:cubicBezTo>
                  <a:pt x="1086" y="1038"/>
                  <a:pt x="1102" y="1020"/>
                  <a:pt x="1116" y="1001"/>
                </a:cubicBezTo>
                <a:cubicBezTo>
                  <a:pt x="1229" y="1031"/>
                  <a:pt x="1229" y="1031"/>
                  <a:pt x="1229" y="1031"/>
                </a:cubicBezTo>
                <a:cubicBezTo>
                  <a:pt x="1271" y="956"/>
                  <a:pt x="1271" y="956"/>
                  <a:pt x="1271" y="956"/>
                </a:cubicBezTo>
                <a:cubicBezTo>
                  <a:pt x="1186" y="875"/>
                  <a:pt x="1186" y="875"/>
                  <a:pt x="1186" y="875"/>
                </a:cubicBezTo>
                <a:cubicBezTo>
                  <a:pt x="1196" y="851"/>
                  <a:pt x="1204" y="826"/>
                  <a:pt x="1210" y="801"/>
                </a:cubicBezTo>
                <a:lnTo>
                  <a:pt x="1326" y="784"/>
                </a:lnTo>
                <a:close/>
                <a:moveTo>
                  <a:pt x="776" y="1050"/>
                </a:moveTo>
                <a:cubicBezTo>
                  <a:pt x="565" y="1109"/>
                  <a:pt x="345" y="986"/>
                  <a:pt x="286" y="775"/>
                </a:cubicBezTo>
                <a:cubicBezTo>
                  <a:pt x="226" y="564"/>
                  <a:pt x="349" y="345"/>
                  <a:pt x="560" y="286"/>
                </a:cubicBezTo>
                <a:cubicBezTo>
                  <a:pt x="771" y="226"/>
                  <a:pt x="990" y="349"/>
                  <a:pt x="1050" y="560"/>
                </a:cubicBezTo>
                <a:cubicBezTo>
                  <a:pt x="1109" y="771"/>
                  <a:pt x="987" y="990"/>
                  <a:pt x="776" y="105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110">
              <a:solidFill>
                <a:srgbClr val="405665"/>
              </a:solidFill>
              <a:latin typeface="DIN-BoldItalic" pitchFamily="50" charset="0"/>
            </a:endParaRPr>
          </a:p>
        </p:txBody>
      </p:sp>
      <p:sp>
        <p:nvSpPr>
          <p:cNvPr id="12" name="Freeform 241"/>
          <p:cNvSpPr>
            <a:spLocks noEditPoints="1"/>
          </p:cNvSpPr>
          <p:nvPr/>
        </p:nvSpPr>
        <p:spPr bwMode="auto">
          <a:xfrm>
            <a:off x="3300769" y="4571780"/>
            <a:ext cx="1382221" cy="1382221"/>
          </a:xfrm>
          <a:custGeom>
            <a:avLst/>
            <a:gdLst>
              <a:gd name="T0" fmla="*/ 1335 w 1335"/>
              <a:gd name="T1" fmla="*/ 699 h 1335"/>
              <a:gd name="T2" fmla="*/ 1220 w 1335"/>
              <a:gd name="T3" fmla="*/ 586 h 1335"/>
              <a:gd name="T4" fmla="*/ 1300 w 1335"/>
              <a:gd name="T5" fmla="*/ 445 h 1335"/>
              <a:gd name="T6" fmla="*/ 1145 w 1335"/>
              <a:gd name="T7" fmla="*/ 378 h 1335"/>
              <a:gd name="T8" fmla="*/ 1162 w 1335"/>
              <a:gd name="T9" fmla="*/ 218 h 1335"/>
              <a:gd name="T10" fmla="*/ 1001 w 1335"/>
              <a:gd name="T11" fmla="*/ 219 h 1335"/>
              <a:gd name="T12" fmla="*/ 956 w 1335"/>
              <a:gd name="T13" fmla="*/ 65 h 1335"/>
              <a:gd name="T14" fmla="*/ 801 w 1335"/>
              <a:gd name="T15" fmla="*/ 125 h 1335"/>
              <a:gd name="T16" fmla="*/ 699 w 1335"/>
              <a:gd name="T17" fmla="*/ 0 h 1335"/>
              <a:gd name="T18" fmla="*/ 586 w 1335"/>
              <a:gd name="T19" fmla="*/ 115 h 1335"/>
              <a:gd name="T20" fmla="*/ 445 w 1335"/>
              <a:gd name="T21" fmla="*/ 35 h 1335"/>
              <a:gd name="T22" fmla="*/ 378 w 1335"/>
              <a:gd name="T23" fmla="*/ 190 h 1335"/>
              <a:gd name="T24" fmla="*/ 218 w 1335"/>
              <a:gd name="T25" fmla="*/ 173 h 1335"/>
              <a:gd name="T26" fmla="*/ 220 w 1335"/>
              <a:gd name="T27" fmla="*/ 334 h 1335"/>
              <a:gd name="T28" fmla="*/ 65 w 1335"/>
              <a:gd name="T29" fmla="*/ 379 h 1335"/>
              <a:gd name="T30" fmla="*/ 125 w 1335"/>
              <a:gd name="T31" fmla="*/ 535 h 1335"/>
              <a:gd name="T32" fmla="*/ 0 w 1335"/>
              <a:gd name="T33" fmla="*/ 636 h 1335"/>
              <a:gd name="T34" fmla="*/ 115 w 1335"/>
              <a:gd name="T35" fmla="*/ 749 h 1335"/>
              <a:gd name="T36" fmla="*/ 35 w 1335"/>
              <a:gd name="T37" fmla="*/ 890 h 1335"/>
              <a:gd name="T38" fmla="*/ 190 w 1335"/>
              <a:gd name="T39" fmla="*/ 957 h 1335"/>
              <a:gd name="T40" fmla="*/ 173 w 1335"/>
              <a:gd name="T41" fmla="*/ 1117 h 1335"/>
              <a:gd name="T42" fmla="*/ 334 w 1335"/>
              <a:gd name="T43" fmla="*/ 1116 h 1335"/>
              <a:gd name="T44" fmla="*/ 379 w 1335"/>
              <a:gd name="T45" fmla="*/ 1270 h 1335"/>
              <a:gd name="T46" fmla="*/ 535 w 1335"/>
              <a:gd name="T47" fmla="*/ 1210 h 1335"/>
              <a:gd name="T48" fmla="*/ 636 w 1335"/>
              <a:gd name="T49" fmla="*/ 1335 h 1335"/>
              <a:gd name="T50" fmla="*/ 749 w 1335"/>
              <a:gd name="T51" fmla="*/ 1220 h 1335"/>
              <a:gd name="T52" fmla="*/ 890 w 1335"/>
              <a:gd name="T53" fmla="*/ 1299 h 1335"/>
              <a:gd name="T54" fmla="*/ 957 w 1335"/>
              <a:gd name="T55" fmla="*/ 1145 h 1335"/>
              <a:gd name="T56" fmla="*/ 1117 w 1335"/>
              <a:gd name="T57" fmla="*/ 1162 h 1335"/>
              <a:gd name="T58" fmla="*/ 1116 w 1335"/>
              <a:gd name="T59" fmla="*/ 1001 h 1335"/>
              <a:gd name="T60" fmla="*/ 1271 w 1335"/>
              <a:gd name="T61" fmla="*/ 956 h 1335"/>
              <a:gd name="T62" fmla="*/ 1210 w 1335"/>
              <a:gd name="T63" fmla="*/ 801 h 1335"/>
              <a:gd name="T64" fmla="*/ 776 w 1335"/>
              <a:gd name="T65" fmla="*/ 1050 h 1335"/>
              <a:gd name="T66" fmla="*/ 560 w 1335"/>
              <a:gd name="T67" fmla="*/ 286 h 1335"/>
              <a:gd name="T68" fmla="*/ 776 w 1335"/>
              <a:gd name="T69" fmla="*/ 1050 h 1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335" h="1335">
                <a:moveTo>
                  <a:pt x="1326" y="784"/>
                </a:moveTo>
                <a:cubicBezTo>
                  <a:pt x="1335" y="699"/>
                  <a:pt x="1335" y="699"/>
                  <a:pt x="1335" y="699"/>
                </a:cubicBezTo>
                <a:cubicBezTo>
                  <a:pt x="1226" y="658"/>
                  <a:pt x="1226" y="658"/>
                  <a:pt x="1226" y="658"/>
                </a:cubicBezTo>
                <a:cubicBezTo>
                  <a:pt x="1226" y="634"/>
                  <a:pt x="1224" y="610"/>
                  <a:pt x="1220" y="586"/>
                </a:cubicBezTo>
                <a:cubicBezTo>
                  <a:pt x="1323" y="527"/>
                  <a:pt x="1323" y="527"/>
                  <a:pt x="1323" y="527"/>
                </a:cubicBezTo>
                <a:cubicBezTo>
                  <a:pt x="1300" y="445"/>
                  <a:pt x="1300" y="445"/>
                  <a:pt x="1300" y="445"/>
                </a:cubicBezTo>
                <a:cubicBezTo>
                  <a:pt x="1181" y="448"/>
                  <a:pt x="1181" y="448"/>
                  <a:pt x="1181" y="448"/>
                </a:cubicBezTo>
                <a:cubicBezTo>
                  <a:pt x="1171" y="424"/>
                  <a:pt x="1159" y="400"/>
                  <a:pt x="1145" y="378"/>
                </a:cubicBezTo>
                <a:cubicBezTo>
                  <a:pt x="1215" y="284"/>
                  <a:pt x="1215" y="284"/>
                  <a:pt x="1215" y="284"/>
                </a:cubicBezTo>
                <a:cubicBezTo>
                  <a:pt x="1162" y="218"/>
                  <a:pt x="1162" y="218"/>
                  <a:pt x="1162" y="218"/>
                </a:cubicBezTo>
                <a:cubicBezTo>
                  <a:pt x="1055" y="266"/>
                  <a:pt x="1055" y="266"/>
                  <a:pt x="1055" y="266"/>
                </a:cubicBezTo>
                <a:cubicBezTo>
                  <a:pt x="1038" y="249"/>
                  <a:pt x="1020" y="234"/>
                  <a:pt x="1001" y="219"/>
                </a:cubicBezTo>
                <a:cubicBezTo>
                  <a:pt x="1031" y="106"/>
                  <a:pt x="1031" y="106"/>
                  <a:pt x="1031" y="106"/>
                </a:cubicBezTo>
                <a:cubicBezTo>
                  <a:pt x="956" y="65"/>
                  <a:pt x="956" y="65"/>
                  <a:pt x="956" y="65"/>
                </a:cubicBezTo>
                <a:cubicBezTo>
                  <a:pt x="875" y="149"/>
                  <a:pt x="875" y="149"/>
                  <a:pt x="875" y="149"/>
                </a:cubicBezTo>
                <a:cubicBezTo>
                  <a:pt x="851" y="139"/>
                  <a:pt x="826" y="131"/>
                  <a:pt x="801" y="125"/>
                </a:cubicBezTo>
                <a:cubicBezTo>
                  <a:pt x="784" y="9"/>
                  <a:pt x="784" y="9"/>
                  <a:pt x="784" y="9"/>
                </a:cubicBezTo>
                <a:cubicBezTo>
                  <a:pt x="699" y="0"/>
                  <a:pt x="699" y="0"/>
                  <a:pt x="699" y="0"/>
                </a:cubicBezTo>
                <a:cubicBezTo>
                  <a:pt x="658" y="109"/>
                  <a:pt x="658" y="109"/>
                  <a:pt x="658" y="109"/>
                </a:cubicBezTo>
                <a:cubicBezTo>
                  <a:pt x="634" y="109"/>
                  <a:pt x="610" y="111"/>
                  <a:pt x="586" y="115"/>
                </a:cubicBezTo>
                <a:cubicBezTo>
                  <a:pt x="527" y="12"/>
                  <a:pt x="527" y="12"/>
                  <a:pt x="527" y="12"/>
                </a:cubicBezTo>
                <a:cubicBezTo>
                  <a:pt x="445" y="35"/>
                  <a:pt x="445" y="35"/>
                  <a:pt x="445" y="35"/>
                </a:cubicBezTo>
                <a:cubicBezTo>
                  <a:pt x="448" y="154"/>
                  <a:pt x="448" y="154"/>
                  <a:pt x="448" y="154"/>
                </a:cubicBezTo>
                <a:cubicBezTo>
                  <a:pt x="424" y="164"/>
                  <a:pt x="400" y="176"/>
                  <a:pt x="378" y="190"/>
                </a:cubicBezTo>
                <a:cubicBezTo>
                  <a:pt x="284" y="120"/>
                  <a:pt x="284" y="120"/>
                  <a:pt x="284" y="120"/>
                </a:cubicBezTo>
                <a:cubicBezTo>
                  <a:pt x="218" y="173"/>
                  <a:pt x="218" y="173"/>
                  <a:pt x="218" y="173"/>
                </a:cubicBezTo>
                <a:cubicBezTo>
                  <a:pt x="266" y="280"/>
                  <a:pt x="266" y="280"/>
                  <a:pt x="266" y="280"/>
                </a:cubicBezTo>
                <a:cubicBezTo>
                  <a:pt x="249" y="297"/>
                  <a:pt x="234" y="315"/>
                  <a:pt x="220" y="334"/>
                </a:cubicBezTo>
                <a:cubicBezTo>
                  <a:pt x="106" y="305"/>
                  <a:pt x="106" y="305"/>
                  <a:pt x="106" y="305"/>
                </a:cubicBezTo>
                <a:cubicBezTo>
                  <a:pt x="65" y="379"/>
                  <a:pt x="65" y="379"/>
                  <a:pt x="65" y="379"/>
                </a:cubicBezTo>
                <a:cubicBezTo>
                  <a:pt x="149" y="460"/>
                  <a:pt x="149" y="460"/>
                  <a:pt x="149" y="460"/>
                </a:cubicBezTo>
                <a:cubicBezTo>
                  <a:pt x="139" y="484"/>
                  <a:pt x="131" y="509"/>
                  <a:pt x="125" y="535"/>
                </a:cubicBezTo>
                <a:cubicBezTo>
                  <a:pt x="9" y="551"/>
                  <a:pt x="9" y="551"/>
                  <a:pt x="9" y="551"/>
                </a:cubicBezTo>
                <a:cubicBezTo>
                  <a:pt x="0" y="636"/>
                  <a:pt x="0" y="636"/>
                  <a:pt x="0" y="636"/>
                </a:cubicBezTo>
                <a:cubicBezTo>
                  <a:pt x="109" y="678"/>
                  <a:pt x="109" y="678"/>
                  <a:pt x="109" y="678"/>
                </a:cubicBezTo>
                <a:cubicBezTo>
                  <a:pt x="110" y="701"/>
                  <a:pt x="111" y="725"/>
                  <a:pt x="115" y="749"/>
                </a:cubicBezTo>
                <a:cubicBezTo>
                  <a:pt x="12" y="809"/>
                  <a:pt x="12" y="809"/>
                  <a:pt x="12" y="809"/>
                </a:cubicBezTo>
                <a:cubicBezTo>
                  <a:pt x="35" y="890"/>
                  <a:pt x="35" y="890"/>
                  <a:pt x="35" y="890"/>
                </a:cubicBezTo>
                <a:cubicBezTo>
                  <a:pt x="154" y="887"/>
                  <a:pt x="154" y="887"/>
                  <a:pt x="154" y="887"/>
                </a:cubicBezTo>
                <a:cubicBezTo>
                  <a:pt x="164" y="912"/>
                  <a:pt x="177" y="935"/>
                  <a:pt x="190" y="957"/>
                </a:cubicBezTo>
                <a:cubicBezTo>
                  <a:pt x="120" y="1051"/>
                  <a:pt x="120" y="1051"/>
                  <a:pt x="120" y="1051"/>
                </a:cubicBezTo>
                <a:cubicBezTo>
                  <a:pt x="173" y="1117"/>
                  <a:pt x="173" y="1117"/>
                  <a:pt x="173" y="1117"/>
                </a:cubicBezTo>
                <a:cubicBezTo>
                  <a:pt x="280" y="1070"/>
                  <a:pt x="280" y="1070"/>
                  <a:pt x="280" y="1070"/>
                </a:cubicBezTo>
                <a:cubicBezTo>
                  <a:pt x="297" y="1086"/>
                  <a:pt x="315" y="1102"/>
                  <a:pt x="334" y="1116"/>
                </a:cubicBezTo>
                <a:cubicBezTo>
                  <a:pt x="305" y="1229"/>
                  <a:pt x="305" y="1229"/>
                  <a:pt x="305" y="1229"/>
                </a:cubicBezTo>
                <a:cubicBezTo>
                  <a:pt x="379" y="1270"/>
                  <a:pt x="379" y="1270"/>
                  <a:pt x="379" y="1270"/>
                </a:cubicBezTo>
                <a:cubicBezTo>
                  <a:pt x="460" y="1186"/>
                  <a:pt x="460" y="1186"/>
                  <a:pt x="460" y="1186"/>
                </a:cubicBezTo>
                <a:cubicBezTo>
                  <a:pt x="484" y="1196"/>
                  <a:pt x="509" y="1204"/>
                  <a:pt x="535" y="1210"/>
                </a:cubicBezTo>
                <a:cubicBezTo>
                  <a:pt x="551" y="1326"/>
                  <a:pt x="551" y="1326"/>
                  <a:pt x="551" y="1326"/>
                </a:cubicBezTo>
                <a:cubicBezTo>
                  <a:pt x="636" y="1335"/>
                  <a:pt x="636" y="1335"/>
                  <a:pt x="636" y="1335"/>
                </a:cubicBezTo>
                <a:cubicBezTo>
                  <a:pt x="678" y="1226"/>
                  <a:pt x="678" y="1226"/>
                  <a:pt x="678" y="1226"/>
                </a:cubicBezTo>
                <a:cubicBezTo>
                  <a:pt x="701" y="1226"/>
                  <a:pt x="725" y="1224"/>
                  <a:pt x="749" y="1220"/>
                </a:cubicBezTo>
                <a:cubicBezTo>
                  <a:pt x="808" y="1323"/>
                  <a:pt x="808" y="1323"/>
                  <a:pt x="808" y="1323"/>
                </a:cubicBezTo>
                <a:cubicBezTo>
                  <a:pt x="890" y="1299"/>
                  <a:pt x="890" y="1299"/>
                  <a:pt x="890" y="1299"/>
                </a:cubicBezTo>
                <a:cubicBezTo>
                  <a:pt x="887" y="1181"/>
                  <a:pt x="887" y="1181"/>
                  <a:pt x="887" y="1181"/>
                </a:cubicBezTo>
                <a:cubicBezTo>
                  <a:pt x="912" y="1171"/>
                  <a:pt x="935" y="1159"/>
                  <a:pt x="957" y="1145"/>
                </a:cubicBezTo>
                <a:cubicBezTo>
                  <a:pt x="1051" y="1215"/>
                  <a:pt x="1051" y="1215"/>
                  <a:pt x="1051" y="1215"/>
                </a:cubicBezTo>
                <a:cubicBezTo>
                  <a:pt x="1117" y="1162"/>
                  <a:pt x="1117" y="1162"/>
                  <a:pt x="1117" y="1162"/>
                </a:cubicBezTo>
                <a:cubicBezTo>
                  <a:pt x="1070" y="1055"/>
                  <a:pt x="1070" y="1055"/>
                  <a:pt x="1070" y="1055"/>
                </a:cubicBezTo>
                <a:cubicBezTo>
                  <a:pt x="1086" y="1038"/>
                  <a:pt x="1102" y="1020"/>
                  <a:pt x="1116" y="1001"/>
                </a:cubicBezTo>
                <a:cubicBezTo>
                  <a:pt x="1229" y="1031"/>
                  <a:pt x="1229" y="1031"/>
                  <a:pt x="1229" y="1031"/>
                </a:cubicBezTo>
                <a:cubicBezTo>
                  <a:pt x="1271" y="956"/>
                  <a:pt x="1271" y="956"/>
                  <a:pt x="1271" y="956"/>
                </a:cubicBezTo>
                <a:cubicBezTo>
                  <a:pt x="1186" y="875"/>
                  <a:pt x="1186" y="875"/>
                  <a:pt x="1186" y="875"/>
                </a:cubicBezTo>
                <a:cubicBezTo>
                  <a:pt x="1196" y="851"/>
                  <a:pt x="1204" y="826"/>
                  <a:pt x="1210" y="801"/>
                </a:cubicBezTo>
                <a:lnTo>
                  <a:pt x="1326" y="784"/>
                </a:lnTo>
                <a:close/>
                <a:moveTo>
                  <a:pt x="776" y="1050"/>
                </a:moveTo>
                <a:cubicBezTo>
                  <a:pt x="565" y="1109"/>
                  <a:pt x="345" y="986"/>
                  <a:pt x="286" y="775"/>
                </a:cubicBezTo>
                <a:cubicBezTo>
                  <a:pt x="226" y="564"/>
                  <a:pt x="349" y="345"/>
                  <a:pt x="560" y="286"/>
                </a:cubicBezTo>
                <a:cubicBezTo>
                  <a:pt x="771" y="226"/>
                  <a:pt x="990" y="349"/>
                  <a:pt x="1050" y="560"/>
                </a:cubicBezTo>
                <a:cubicBezTo>
                  <a:pt x="1109" y="771"/>
                  <a:pt x="987" y="990"/>
                  <a:pt x="776" y="105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110">
              <a:solidFill>
                <a:srgbClr val="405665"/>
              </a:solidFill>
              <a:latin typeface="DIN-BoldItalic" pitchFamily="50" charset="0"/>
            </a:endParaRPr>
          </a:p>
        </p:txBody>
      </p:sp>
      <p:grpSp>
        <p:nvGrpSpPr>
          <p:cNvPr id="13" name="Group 4"/>
          <p:cNvGrpSpPr/>
          <p:nvPr/>
        </p:nvGrpSpPr>
        <p:grpSpPr>
          <a:xfrm>
            <a:off x="3653003" y="3063313"/>
            <a:ext cx="1564998" cy="1541493"/>
            <a:chOff x="5808697" y="2954413"/>
            <a:chExt cx="1484236" cy="1461944"/>
          </a:xfrm>
          <a:solidFill>
            <a:srgbClr val="A6A6A6"/>
          </a:solidFill>
        </p:grpSpPr>
        <p:sp>
          <p:nvSpPr>
            <p:cNvPr id="14" name="Block Arc 1"/>
            <p:cNvSpPr/>
            <p:nvPr/>
          </p:nvSpPr>
          <p:spPr>
            <a:xfrm rot="19540670">
              <a:off x="5808697" y="2954413"/>
              <a:ext cx="1484236" cy="1461944"/>
            </a:xfrm>
            <a:prstGeom prst="blockArc">
              <a:avLst>
                <a:gd name="adj1" fmla="val 10800000"/>
                <a:gd name="adj2" fmla="val 17330593"/>
                <a:gd name="adj3" fmla="val 4033"/>
              </a:avLst>
            </a:prstGeom>
            <a:grpFill/>
            <a:ln>
              <a:solidFill>
                <a:srgbClr val="A6A6A6"/>
              </a:solidFill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Right Triangle 2"/>
            <p:cNvSpPr/>
            <p:nvPr/>
          </p:nvSpPr>
          <p:spPr>
            <a:xfrm rot="12600000">
              <a:off x="6265622" y="2956208"/>
              <a:ext cx="120650" cy="120650"/>
            </a:xfrm>
            <a:prstGeom prst="rtTriangle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39"/>
          <p:cNvGrpSpPr/>
          <p:nvPr/>
        </p:nvGrpSpPr>
        <p:grpSpPr>
          <a:xfrm rot="5400000">
            <a:off x="7053252" y="901100"/>
            <a:ext cx="2412503" cy="2376269"/>
            <a:chOff x="5808697" y="2954413"/>
            <a:chExt cx="1484236" cy="1461944"/>
          </a:xfrm>
          <a:solidFill>
            <a:srgbClr val="A6A6A6"/>
          </a:solidFill>
        </p:grpSpPr>
        <p:sp>
          <p:nvSpPr>
            <p:cNvPr id="17" name="Block Arc 40"/>
            <p:cNvSpPr/>
            <p:nvPr/>
          </p:nvSpPr>
          <p:spPr>
            <a:xfrm rot="19540670">
              <a:off x="5808697" y="2954413"/>
              <a:ext cx="1484236" cy="1461944"/>
            </a:xfrm>
            <a:prstGeom prst="blockArc">
              <a:avLst>
                <a:gd name="adj1" fmla="val 10800000"/>
                <a:gd name="adj2" fmla="val 17330593"/>
                <a:gd name="adj3" fmla="val 4033"/>
              </a:avLst>
            </a:prstGeom>
            <a:grpFill/>
            <a:ln>
              <a:solidFill>
                <a:srgbClr val="A6A6A6"/>
              </a:solidFill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Right Triangle 42"/>
            <p:cNvSpPr/>
            <p:nvPr/>
          </p:nvSpPr>
          <p:spPr>
            <a:xfrm rot="12600000">
              <a:off x="6265622" y="2956208"/>
              <a:ext cx="120650" cy="120650"/>
            </a:xfrm>
            <a:prstGeom prst="rtTriangle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Freeform 225"/>
          <p:cNvSpPr>
            <a:spLocks noEditPoints="1"/>
          </p:cNvSpPr>
          <p:nvPr/>
        </p:nvSpPr>
        <p:spPr bwMode="auto">
          <a:xfrm>
            <a:off x="3762433" y="5051875"/>
            <a:ext cx="418719" cy="418719"/>
          </a:xfrm>
          <a:custGeom>
            <a:avLst/>
            <a:gdLst>
              <a:gd name="T0" fmla="*/ 128 w 256"/>
              <a:gd name="T1" fmla="*/ 256 h 256"/>
              <a:gd name="T2" fmla="*/ 0 w 256"/>
              <a:gd name="T3" fmla="*/ 128 h 256"/>
              <a:gd name="T4" fmla="*/ 128 w 256"/>
              <a:gd name="T5" fmla="*/ 0 h 256"/>
              <a:gd name="T6" fmla="*/ 256 w 256"/>
              <a:gd name="T7" fmla="*/ 128 h 256"/>
              <a:gd name="T8" fmla="*/ 128 w 256"/>
              <a:gd name="T9" fmla="*/ 256 h 256"/>
              <a:gd name="T10" fmla="*/ 128 w 256"/>
              <a:gd name="T11" fmla="*/ 24 h 256"/>
              <a:gd name="T12" fmla="*/ 24 w 256"/>
              <a:gd name="T13" fmla="*/ 128 h 256"/>
              <a:gd name="T14" fmla="*/ 51 w 256"/>
              <a:gd name="T15" fmla="*/ 198 h 256"/>
              <a:gd name="T16" fmla="*/ 80 w 256"/>
              <a:gd name="T17" fmla="*/ 188 h 256"/>
              <a:gd name="T18" fmla="*/ 105 w 256"/>
              <a:gd name="T19" fmla="*/ 177 h 256"/>
              <a:gd name="T20" fmla="*/ 105 w 256"/>
              <a:gd name="T21" fmla="*/ 158 h 256"/>
              <a:gd name="T22" fmla="*/ 95 w 256"/>
              <a:gd name="T23" fmla="*/ 134 h 256"/>
              <a:gd name="T24" fmla="*/ 89 w 256"/>
              <a:gd name="T25" fmla="*/ 124 h 256"/>
              <a:gd name="T26" fmla="*/ 92 w 256"/>
              <a:gd name="T27" fmla="*/ 108 h 256"/>
              <a:gd name="T28" fmla="*/ 90 w 256"/>
              <a:gd name="T29" fmla="*/ 87 h 256"/>
              <a:gd name="T30" fmla="*/ 128 w 256"/>
              <a:gd name="T31" fmla="*/ 56 h 256"/>
              <a:gd name="T32" fmla="*/ 166 w 256"/>
              <a:gd name="T33" fmla="*/ 87 h 256"/>
              <a:gd name="T34" fmla="*/ 164 w 256"/>
              <a:gd name="T35" fmla="*/ 108 h 256"/>
              <a:gd name="T36" fmla="*/ 167 w 256"/>
              <a:gd name="T37" fmla="*/ 124 h 256"/>
              <a:gd name="T38" fmla="*/ 161 w 256"/>
              <a:gd name="T39" fmla="*/ 134 h 256"/>
              <a:gd name="T40" fmla="*/ 151 w 256"/>
              <a:gd name="T41" fmla="*/ 158 h 256"/>
              <a:gd name="T42" fmla="*/ 151 w 256"/>
              <a:gd name="T43" fmla="*/ 177 h 256"/>
              <a:gd name="T44" fmla="*/ 176 w 256"/>
              <a:gd name="T45" fmla="*/ 188 h 256"/>
              <a:gd name="T46" fmla="*/ 205 w 256"/>
              <a:gd name="T47" fmla="*/ 198 h 256"/>
              <a:gd name="T48" fmla="*/ 232 w 256"/>
              <a:gd name="T49" fmla="*/ 128 h 256"/>
              <a:gd name="T50" fmla="*/ 128 w 256"/>
              <a:gd name="T51" fmla="*/ 24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56" h="256">
                <a:moveTo>
                  <a:pt x="128" y="256"/>
                </a:moveTo>
                <a:cubicBezTo>
                  <a:pt x="57" y="256"/>
                  <a:pt x="0" y="199"/>
                  <a:pt x="0" y="128"/>
                </a:cubicBezTo>
                <a:cubicBezTo>
                  <a:pt x="0" y="57"/>
                  <a:pt x="57" y="0"/>
                  <a:pt x="128" y="0"/>
                </a:cubicBezTo>
                <a:cubicBezTo>
                  <a:pt x="199" y="0"/>
                  <a:pt x="256" y="57"/>
                  <a:pt x="256" y="128"/>
                </a:cubicBezTo>
                <a:cubicBezTo>
                  <a:pt x="256" y="199"/>
                  <a:pt x="199" y="256"/>
                  <a:pt x="128" y="256"/>
                </a:cubicBezTo>
                <a:moveTo>
                  <a:pt x="128" y="24"/>
                </a:moveTo>
                <a:cubicBezTo>
                  <a:pt x="71" y="24"/>
                  <a:pt x="24" y="71"/>
                  <a:pt x="24" y="128"/>
                </a:cubicBezTo>
                <a:cubicBezTo>
                  <a:pt x="24" y="155"/>
                  <a:pt x="34" y="179"/>
                  <a:pt x="51" y="198"/>
                </a:cubicBezTo>
                <a:cubicBezTo>
                  <a:pt x="66" y="190"/>
                  <a:pt x="61" y="196"/>
                  <a:pt x="80" y="188"/>
                </a:cubicBezTo>
                <a:cubicBezTo>
                  <a:pt x="100" y="180"/>
                  <a:pt x="105" y="177"/>
                  <a:pt x="105" y="177"/>
                </a:cubicBezTo>
                <a:cubicBezTo>
                  <a:pt x="105" y="158"/>
                  <a:pt x="105" y="158"/>
                  <a:pt x="105" y="158"/>
                </a:cubicBezTo>
                <a:cubicBezTo>
                  <a:pt x="105" y="158"/>
                  <a:pt x="98" y="152"/>
                  <a:pt x="95" y="134"/>
                </a:cubicBezTo>
                <a:cubicBezTo>
                  <a:pt x="91" y="136"/>
                  <a:pt x="89" y="129"/>
                  <a:pt x="89" y="124"/>
                </a:cubicBezTo>
                <a:cubicBezTo>
                  <a:pt x="89" y="120"/>
                  <a:pt x="86" y="107"/>
                  <a:pt x="92" y="108"/>
                </a:cubicBezTo>
                <a:cubicBezTo>
                  <a:pt x="91" y="99"/>
                  <a:pt x="90" y="92"/>
                  <a:pt x="90" y="87"/>
                </a:cubicBezTo>
                <a:cubicBezTo>
                  <a:pt x="92" y="73"/>
                  <a:pt x="106" y="57"/>
                  <a:pt x="128" y="56"/>
                </a:cubicBezTo>
                <a:cubicBezTo>
                  <a:pt x="154" y="57"/>
                  <a:pt x="164" y="73"/>
                  <a:pt x="166" y="87"/>
                </a:cubicBezTo>
                <a:cubicBezTo>
                  <a:pt x="166" y="92"/>
                  <a:pt x="165" y="99"/>
                  <a:pt x="164" y="108"/>
                </a:cubicBezTo>
                <a:cubicBezTo>
                  <a:pt x="170" y="107"/>
                  <a:pt x="167" y="120"/>
                  <a:pt x="167" y="124"/>
                </a:cubicBezTo>
                <a:cubicBezTo>
                  <a:pt x="167" y="129"/>
                  <a:pt x="165" y="136"/>
                  <a:pt x="161" y="134"/>
                </a:cubicBezTo>
                <a:cubicBezTo>
                  <a:pt x="158" y="152"/>
                  <a:pt x="151" y="158"/>
                  <a:pt x="151" y="158"/>
                </a:cubicBezTo>
                <a:cubicBezTo>
                  <a:pt x="151" y="177"/>
                  <a:pt x="151" y="177"/>
                  <a:pt x="151" y="177"/>
                </a:cubicBezTo>
                <a:cubicBezTo>
                  <a:pt x="151" y="177"/>
                  <a:pt x="156" y="180"/>
                  <a:pt x="176" y="188"/>
                </a:cubicBezTo>
                <a:cubicBezTo>
                  <a:pt x="195" y="196"/>
                  <a:pt x="190" y="190"/>
                  <a:pt x="205" y="198"/>
                </a:cubicBezTo>
                <a:cubicBezTo>
                  <a:pt x="222" y="179"/>
                  <a:pt x="232" y="155"/>
                  <a:pt x="232" y="128"/>
                </a:cubicBezTo>
                <a:cubicBezTo>
                  <a:pt x="232" y="71"/>
                  <a:pt x="185" y="24"/>
                  <a:pt x="128" y="24"/>
                </a:cubicBezTo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0" name="Freeform 223"/>
          <p:cNvSpPr>
            <a:spLocks noEditPoints="1"/>
          </p:cNvSpPr>
          <p:nvPr/>
        </p:nvSpPr>
        <p:spPr bwMode="auto">
          <a:xfrm>
            <a:off x="4628031" y="3801473"/>
            <a:ext cx="422068" cy="398621"/>
          </a:xfrm>
          <a:custGeom>
            <a:avLst/>
            <a:gdLst>
              <a:gd name="T0" fmla="*/ 246 w 256"/>
              <a:gd name="T1" fmla="*/ 76 h 244"/>
              <a:gd name="T2" fmla="*/ 180 w 256"/>
              <a:gd name="T3" fmla="*/ 10 h 244"/>
              <a:gd name="T4" fmla="*/ 209 w 256"/>
              <a:gd name="T5" fmla="*/ 0 h 244"/>
              <a:gd name="T6" fmla="*/ 256 w 256"/>
              <a:gd name="T7" fmla="*/ 47 h 244"/>
              <a:gd name="T8" fmla="*/ 246 w 256"/>
              <a:gd name="T9" fmla="*/ 76 h 244"/>
              <a:gd name="T10" fmla="*/ 244 w 256"/>
              <a:gd name="T11" fmla="*/ 128 h 244"/>
              <a:gd name="T12" fmla="*/ 212 w 256"/>
              <a:gd name="T13" fmla="*/ 208 h 244"/>
              <a:gd name="T14" fmla="*/ 229 w 256"/>
              <a:gd name="T15" fmla="*/ 224 h 244"/>
              <a:gd name="T16" fmla="*/ 232 w 256"/>
              <a:gd name="T17" fmla="*/ 232 h 244"/>
              <a:gd name="T18" fmla="*/ 220 w 256"/>
              <a:gd name="T19" fmla="*/ 244 h 244"/>
              <a:gd name="T20" fmla="*/ 212 w 256"/>
              <a:gd name="T21" fmla="*/ 241 h 244"/>
              <a:gd name="T22" fmla="*/ 194 w 256"/>
              <a:gd name="T23" fmla="*/ 223 h 244"/>
              <a:gd name="T24" fmla="*/ 128 w 256"/>
              <a:gd name="T25" fmla="*/ 244 h 244"/>
              <a:gd name="T26" fmla="*/ 62 w 256"/>
              <a:gd name="T27" fmla="*/ 223 h 244"/>
              <a:gd name="T28" fmla="*/ 44 w 256"/>
              <a:gd name="T29" fmla="*/ 240 h 244"/>
              <a:gd name="T30" fmla="*/ 36 w 256"/>
              <a:gd name="T31" fmla="*/ 244 h 244"/>
              <a:gd name="T32" fmla="*/ 24 w 256"/>
              <a:gd name="T33" fmla="*/ 232 h 244"/>
              <a:gd name="T34" fmla="*/ 28 w 256"/>
              <a:gd name="T35" fmla="*/ 224 h 244"/>
              <a:gd name="T36" fmla="*/ 44 w 256"/>
              <a:gd name="T37" fmla="*/ 207 h 244"/>
              <a:gd name="T38" fmla="*/ 12 w 256"/>
              <a:gd name="T39" fmla="*/ 128 h 244"/>
              <a:gd name="T40" fmla="*/ 128 w 256"/>
              <a:gd name="T41" fmla="*/ 12 h 244"/>
              <a:gd name="T42" fmla="*/ 244 w 256"/>
              <a:gd name="T43" fmla="*/ 128 h 244"/>
              <a:gd name="T44" fmla="*/ 128 w 256"/>
              <a:gd name="T45" fmla="*/ 36 h 244"/>
              <a:gd name="T46" fmla="*/ 36 w 256"/>
              <a:gd name="T47" fmla="*/ 128 h 244"/>
              <a:gd name="T48" fmla="*/ 128 w 256"/>
              <a:gd name="T49" fmla="*/ 220 h 244"/>
              <a:gd name="T50" fmla="*/ 220 w 256"/>
              <a:gd name="T51" fmla="*/ 128 h 244"/>
              <a:gd name="T52" fmla="*/ 128 w 256"/>
              <a:gd name="T53" fmla="*/ 36 h 244"/>
              <a:gd name="T54" fmla="*/ 176 w 256"/>
              <a:gd name="T55" fmla="*/ 140 h 244"/>
              <a:gd name="T56" fmla="*/ 128 w 256"/>
              <a:gd name="T57" fmla="*/ 140 h 244"/>
              <a:gd name="T58" fmla="*/ 116 w 256"/>
              <a:gd name="T59" fmla="*/ 128 h 244"/>
              <a:gd name="T60" fmla="*/ 116 w 256"/>
              <a:gd name="T61" fmla="*/ 64 h 244"/>
              <a:gd name="T62" fmla="*/ 128 w 256"/>
              <a:gd name="T63" fmla="*/ 52 h 244"/>
              <a:gd name="T64" fmla="*/ 140 w 256"/>
              <a:gd name="T65" fmla="*/ 64 h 244"/>
              <a:gd name="T66" fmla="*/ 140 w 256"/>
              <a:gd name="T67" fmla="*/ 116 h 244"/>
              <a:gd name="T68" fmla="*/ 176 w 256"/>
              <a:gd name="T69" fmla="*/ 116 h 244"/>
              <a:gd name="T70" fmla="*/ 188 w 256"/>
              <a:gd name="T71" fmla="*/ 128 h 244"/>
              <a:gd name="T72" fmla="*/ 176 w 256"/>
              <a:gd name="T73" fmla="*/ 140 h 244"/>
              <a:gd name="T74" fmla="*/ 10 w 256"/>
              <a:gd name="T75" fmla="*/ 78 h 244"/>
              <a:gd name="T76" fmla="*/ 0 w 256"/>
              <a:gd name="T77" fmla="*/ 48 h 244"/>
              <a:gd name="T78" fmla="*/ 48 w 256"/>
              <a:gd name="T79" fmla="*/ 0 h 244"/>
              <a:gd name="T80" fmla="*/ 78 w 256"/>
              <a:gd name="T81" fmla="*/ 10 h 244"/>
              <a:gd name="T82" fmla="*/ 10 w 256"/>
              <a:gd name="T83" fmla="*/ 78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56" h="244">
                <a:moveTo>
                  <a:pt x="246" y="76"/>
                </a:moveTo>
                <a:cubicBezTo>
                  <a:pt x="233" y="46"/>
                  <a:pt x="210" y="23"/>
                  <a:pt x="180" y="10"/>
                </a:cubicBezTo>
                <a:cubicBezTo>
                  <a:pt x="188" y="4"/>
                  <a:pt x="198" y="0"/>
                  <a:pt x="209" y="0"/>
                </a:cubicBezTo>
                <a:cubicBezTo>
                  <a:pt x="235" y="0"/>
                  <a:pt x="256" y="21"/>
                  <a:pt x="256" y="47"/>
                </a:cubicBezTo>
                <a:cubicBezTo>
                  <a:pt x="256" y="58"/>
                  <a:pt x="252" y="68"/>
                  <a:pt x="246" y="76"/>
                </a:cubicBezTo>
                <a:moveTo>
                  <a:pt x="244" y="128"/>
                </a:moveTo>
                <a:cubicBezTo>
                  <a:pt x="244" y="159"/>
                  <a:pt x="232" y="187"/>
                  <a:pt x="212" y="208"/>
                </a:cubicBezTo>
                <a:cubicBezTo>
                  <a:pt x="229" y="224"/>
                  <a:pt x="229" y="224"/>
                  <a:pt x="229" y="224"/>
                </a:cubicBezTo>
                <a:cubicBezTo>
                  <a:pt x="231" y="226"/>
                  <a:pt x="232" y="229"/>
                  <a:pt x="232" y="232"/>
                </a:cubicBezTo>
                <a:cubicBezTo>
                  <a:pt x="232" y="239"/>
                  <a:pt x="227" y="244"/>
                  <a:pt x="220" y="244"/>
                </a:cubicBezTo>
                <a:cubicBezTo>
                  <a:pt x="217" y="244"/>
                  <a:pt x="214" y="243"/>
                  <a:pt x="212" y="241"/>
                </a:cubicBezTo>
                <a:cubicBezTo>
                  <a:pt x="194" y="223"/>
                  <a:pt x="194" y="223"/>
                  <a:pt x="194" y="223"/>
                </a:cubicBezTo>
                <a:cubicBezTo>
                  <a:pt x="176" y="236"/>
                  <a:pt x="153" y="244"/>
                  <a:pt x="128" y="244"/>
                </a:cubicBezTo>
                <a:cubicBezTo>
                  <a:pt x="103" y="244"/>
                  <a:pt x="81" y="236"/>
                  <a:pt x="62" y="223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2" y="243"/>
                  <a:pt x="39" y="244"/>
                  <a:pt x="36" y="244"/>
                </a:cubicBezTo>
                <a:cubicBezTo>
                  <a:pt x="29" y="244"/>
                  <a:pt x="24" y="239"/>
                  <a:pt x="24" y="232"/>
                </a:cubicBezTo>
                <a:cubicBezTo>
                  <a:pt x="24" y="229"/>
                  <a:pt x="25" y="226"/>
                  <a:pt x="28" y="224"/>
                </a:cubicBezTo>
                <a:cubicBezTo>
                  <a:pt x="44" y="207"/>
                  <a:pt x="44" y="207"/>
                  <a:pt x="44" y="207"/>
                </a:cubicBezTo>
                <a:cubicBezTo>
                  <a:pt x="24" y="187"/>
                  <a:pt x="12" y="159"/>
                  <a:pt x="12" y="128"/>
                </a:cubicBezTo>
                <a:cubicBezTo>
                  <a:pt x="12" y="64"/>
                  <a:pt x="64" y="12"/>
                  <a:pt x="128" y="12"/>
                </a:cubicBezTo>
                <a:cubicBezTo>
                  <a:pt x="192" y="12"/>
                  <a:pt x="244" y="64"/>
                  <a:pt x="244" y="128"/>
                </a:cubicBezTo>
                <a:moveTo>
                  <a:pt x="128" y="36"/>
                </a:moveTo>
                <a:cubicBezTo>
                  <a:pt x="77" y="36"/>
                  <a:pt x="36" y="77"/>
                  <a:pt x="36" y="128"/>
                </a:cubicBezTo>
                <a:cubicBezTo>
                  <a:pt x="36" y="179"/>
                  <a:pt x="77" y="220"/>
                  <a:pt x="128" y="220"/>
                </a:cubicBezTo>
                <a:cubicBezTo>
                  <a:pt x="179" y="220"/>
                  <a:pt x="220" y="179"/>
                  <a:pt x="220" y="128"/>
                </a:cubicBezTo>
                <a:cubicBezTo>
                  <a:pt x="220" y="77"/>
                  <a:pt x="179" y="36"/>
                  <a:pt x="128" y="36"/>
                </a:cubicBezTo>
                <a:moveTo>
                  <a:pt x="176" y="140"/>
                </a:moveTo>
                <a:cubicBezTo>
                  <a:pt x="128" y="140"/>
                  <a:pt x="128" y="140"/>
                  <a:pt x="128" y="140"/>
                </a:cubicBezTo>
                <a:cubicBezTo>
                  <a:pt x="121" y="140"/>
                  <a:pt x="116" y="135"/>
                  <a:pt x="116" y="128"/>
                </a:cubicBezTo>
                <a:cubicBezTo>
                  <a:pt x="116" y="64"/>
                  <a:pt x="116" y="64"/>
                  <a:pt x="116" y="64"/>
                </a:cubicBezTo>
                <a:cubicBezTo>
                  <a:pt x="116" y="57"/>
                  <a:pt x="121" y="52"/>
                  <a:pt x="128" y="52"/>
                </a:cubicBezTo>
                <a:cubicBezTo>
                  <a:pt x="135" y="52"/>
                  <a:pt x="140" y="57"/>
                  <a:pt x="140" y="64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76" y="116"/>
                  <a:pt x="176" y="116"/>
                  <a:pt x="176" y="116"/>
                </a:cubicBezTo>
                <a:cubicBezTo>
                  <a:pt x="183" y="116"/>
                  <a:pt x="188" y="121"/>
                  <a:pt x="188" y="128"/>
                </a:cubicBezTo>
                <a:cubicBezTo>
                  <a:pt x="188" y="135"/>
                  <a:pt x="183" y="140"/>
                  <a:pt x="176" y="140"/>
                </a:cubicBezTo>
                <a:moveTo>
                  <a:pt x="10" y="78"/>
                </a:moveTo>
                <a:cubicBezTo>
                  <a:pt x="4" y="69"/>
                  <a:pt x="0" y="59"/>
                  <a:pt x="0" y="48"/>
                </a:cubicBezTo>
                <a:cubicBezTo>
                  <a:pt x="0" y="21"/>
                  <a:pt x="21" y="0"/>
                  <a:pt x="48" y="0"/>
                </a:cubicBezTo>
                <a:cubicBezTo>
                  <a:pt x="59" y="0"/>
                  <a:pt x="69" y="4"/>
                  <a:pt x="78" y="10"/>
                </a:cubicBezTo>
                <a:cubicBezTo>
                  <a:pt x="47" y="23"/>
                  <a:pt x="23" y="47"/>
                  <a:pt x="10" y="78"/>
                </a:cubicBezTo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" name="Freeform 218"/>
          <p:cNvSpPr>
            <a:spLocks noEditPoints="1"/>
          </p:cNvSpPr>
          <p:nvPr/>
        </p:nvSpPr>
        <p:spPr bwMode="auto">
          <a:xfrm>
            <a:off x="6395091" y="4532323"/>
            <a:ext cx="671062" cy="671062"/>
          </a:xfrm>
          <a:custGeom>
            <a:avLst/>
            <a:gdLst>
              <a:gd name="T0" fmla="*/ 128 w 256"/>
              <a:gd name="T1" fmla="*/ 256 h 256"/>
              <a:gd name="T2" fmla="*/ 0 w 256"/>
              <a:gd name="T3" fmla="*/ 128 h 256"/>
              <a:gd name="T4" fmla="*/ 128 w 256"/>
              <a:gd name="T5" fmla="*/ 0 h 256"/>
              <a:gd name="T6" fmla="*/ 256 w 256"/>
              <a:gd name="T7" fmla="*/ 128 h 256"/>
              <a:gd name="T8" fmla="*/ 128 w 256"/>
              <a:gd name="T9" fmla="*/ 256 h 256"/>
              <a:gd name="T10" fmla="*/ 24 w 256"/>
              <a:gd name="T11" fmla="*/ 128 h 256"/>
              <a:gd name="T12" fmla="*/ 128 w 256"/>
              <a:gd name="T13" fmla="*/ 232 h 256"/>
              <a:gd name="T14" fmla="*/ 202 w 256"/>
              <a:gd name="T15" fmla="*/ 202 h 256"/>
              <a:gd name="T16" fmla="*/ 128 w 256"/>
              <a:gd name="T17" fmla="*/ 128 h 256"/>
              <a:gd name="T18" fmla="*/ 128 w 256"/>
              <a:gd name="T19" fmla="*/ 24 h 256"/>
              <a:gd name="T20" fmla="*/ 24 w 256"/>
              <a:gd name="T21" fmla="*/ 128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6" h="256">
                <a:moveTo>
                  <a:pt x="128" y="256"/>
                </a:moveTo>
                <a:cubicBezTo>
                  <a:pt x="57" y="256"/>
                  <a:pt x="0" y="199"/>
                  <a:pt x="0" y="128"/>
                </a:cubicBezTo>
                <a:cubicBezTo>
                  <a:pt x="0" y="57"/>
                  <a:pt x="57" y="0"/>
                  <a:pt x="128" y="0"/>
                </a:cubicBezTo>
                <a:cubicBezTo>
                  <a:pt x="199" y="0"/>
                  <a:pt x="256" y="57"/>
                  <a:pt x="256" y="128"/>
                </a:cubicBezTo>
                <a:cubicBezTo>
                  <a:pt x="256" y="199"/>
                  <a:pt x="199" y="256"/>
                  <a:pt x="128" y="256"/>
                </a:cubicBezTo>
                <a:moveTo>
                  <a:pt x="24" y="128"/>
                </a:moveTo>
                <a:cubicBezTo>
                  <a:pt x="24" y="185"/>
                  <a:pt x="71" y="232"/>
                  <a:pt x="128" y="232"/>
                </a:cubicBezTo>
                <a:cubicBezTo>
                  <a:pt x="157" y="232"/>
                  <a:pt x="183" y="220"/>
                  <a:pt x="202" y="202"/>
                </a:cubicBezTo>
                <a:cubicBezTo>
                  <a:pt x="128" y="128"/>
                  <a:pt x="128" y="128"/>
                  <a:pt x="128" y="128"/>
                </a:cubicBezTo>
                <a:cubicBezTo>
                  <a:pt x="128" y="24"/>
                  <a:pt x="128" y="24"/>
                  <a:pt x="128" y="24"/>
                </a:cubicBezTo>
                <a:cubicBezTo>
                  <a:pt x="71" y="24"/>
                  <a:pt x="24" y="71"/>
                  <a:pt x="24" y="128"/>
                </a:cubicBezTo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" name="Freeform 258"/>
          <p:cNvSpPr>
            <a:spLocks noEditPoints="1"/>
          </p:cNvSpPr>
          <p:nvPr/>
        </p:nvSpPr>
        <p:spPr bwMode="auto">
          <a:xfrm>
            <a:off x="7537126" y="2245398"/>
            <a:ext cx="849494" cy="849494"/>
          </a:xfrm>
          <a:custGeom>
            <a:avLst/>
            <a:gdLst>
              <a:gd name="T0" fmla="*/ 229 w 256"/>
              <a:gd name="T1" fmla="*/ 140 h 256"/>
              <a:gd name="T2" fmla="*/ 59 w 256"/>
              <a:gd name="T3" fmla="*/ 53 h 256"/>
              <a:gd name="T4" fmla="*/ 84 w 256"/>
              <a:gd name="T5" fmla="*/ 39 h 256"/>
              <a:gd name="T6" fmla="*/ 86 w 256"/>
              <a:gd name="T7" fmla="*/ 43 h 256"/>
              <a:gd name="T8" fmla="*/ 85 w 256"/>
              <a:gd name="T9" fmla="*/ 47 h 256"/>
              <a:gd name="T10" fmla="*/ 88 w 256"/>
              <a:gd name="T11" fmla="*/ 51 h 256"/>
              <a:gd name="T12" fmla="*/ 77 w 256"/>
              <a:gd name="T13" fmla="*/ 59 h 256"/>
              <a:gd name="T14" fmla="*/ 73 w 256"/>
              <a:gd name="T15" fmla="*/ 67 h 256"/>
              <a:gd name="T16" fmla="*/ 69 w 256"/>
              <a:gd name="T17" fmla="*/ 74 h 256"/>
              <a:gd name="T18" fmla="*/ 61 w 256"/>
              <a:gd name="T19" fmla="*/ 71 h 256"/>
              <a:gd name="T20" fmla="*/ 58 w 256"/>
              <a:gd name="T21" fmla="*/ 67 h 256"/>
              <a:gd name="T22" fmla="*/ 58 w 256"/>
              <a:gd name="T23" fmla="*/ 60 h 256"/>
              <a:gd name="T24" fmla="*/ 58 w 256"/>
              <a:gd name="T25" fmla="*/ 56 h 256"/>
              <a:gd name="T26" fmla="*/ 47 w 256"/>
              <a:gd name="T27" fmla="*/ 66 h 256"/>
              <a:gd name="T28" fmla="*/ 40 w 256"/>
              <a:gd name="T29" fmla="*/ 74 h 256"/>
              <a:gd name="T30" fmla="*/ 53 w 256"/>
              <a:gd name="T31" fmla="*/ 94 h 256"/>
              <a:gd name="T32" fmla="*/ 48 w 256"/>
              <a:gd name="T33" fmla="*/ 103 h 256"/>
              <a:gd name="T34" fmla="*/ 42 w 256"/>
              <a:gd name="T35" fmla="*/ 103 h 256"/>
              <a:gd name="T36" fmla="*/ 34 w 256"/>
              <a:gd name="T37" fmla="*/ 113 h 256"/>
              <a:gd name="T38" fmla="*/ 32 w 256"/>
              <a:gd name="T39" fmla="*/ 113 h 256"/>
              <a:gd name="T40" fmla="*/ 32 w 256"/>
              <a:gd name="T41" fmla="*/ 116 h 256"/>
              <a:gd name="T42" fmla="*/ 29 w 256"/>
              <a:gd name="T43" fmla="*/ 134 h 256"/>
              <a:gd name="T44" fmla="*/ 44 w 256"/>
              <a:gd name="T45" fmla="*/ 154 h 256"/>
              <a:gd name="T46" fmla="*/ 69 w 256"/>
              <a:gd name="T47" fmla="*/ 187 h 256"/>
              <a:gd name="T48" fmla="*/ 222 w 256"/>
              <a:gd name="T49" fmla="*/ 132 h 256"/>
              <a:gd name="T50" fmla="*/ 204 w 256"/>
              <a:gd name="T51" fmla="*/ 140 h 256"/>
              <a:gd name="T52" fmla="*/ 168 w 256"/>
              <a:gd name="T53" fmla="*/ 115 h 256"/>
              <a:gd name="T54" fmla="*/ 166 w 256"/>
              <a:gd name="T55" fmla="*/ 135 h 256"/>
              <a:gd name="T56" fmla="*/ 143 w 256"/>
              <a:gd name="T57" fmla="*/ 104 h 256"/>
              <a:gd name="T58" fmla="*/ 156 w 256"/>
              <a:gd name="T59" fmla="*/ 93 h 256"/>
              <a:gd name="T60" fmla="*/ 143 w 256"/>
              <a:gd name="T61" fmla="*/ 101 h 256"/>
              <a:gd name="T62" fmla="*/ 139 w 256"/>
              <a:gd name="T63" fmla="*/ 105 h 256"/>
              <a:gd name="T64" fmla="*/ 129 w 256"/>
              <a:gd name="T65" fmla="*/ 98 h 256"/>
              <a:gd name="T66" fmla="*/ 111 w 256"/>
              <a:gd name="T67" fmla="*/ 105 h 256"/>
              <a:gd name="T68" fmla="*/ 110 w 256"/>
              <a:gd name="T69" fmla="*/ 91 h 256"/>
              <a:gd name="T70" fmla="*/ 120 w 256"/>
              <a:gd name="T71" fmla="*/ 81 h 256"/>
              <a:gd name="T72" fmla="*/ 132 w 256"/>
              <a:gd name="T73" fmla="*/ 79 h 256"/>
              <a:gd name="T74" fmla="*/ 141 w 256"/>
              <a:gd name="T75" fmla="*/ 70 h 256"/>
              <a:gd name="T76" fmla="*/ 134 w 256"/>
              <a:gd name="T77" fmla="*/ 71 h 256"/>
              <a:gd name="T78" fmla="*/ 124 w 256"/>
              <a:gd name="T79" fmla="*/ 72 h 256"/>
              <a:gd name="T80" fmla="*/ 119 w 256"/>
              <a:gd name="T81" fmla="*/ 67 h 256"/>
              <a:gd name="T82" fmla="*/ 136 w 256"/>
              <a:gd name="T83" fmla="*/ 53 h 256"/>
              <a:gd name="T84" fmla="*/ 161 w 256"/>
              <a:gd name="T85" fmla="*/ 59 h 256"/>
              <a:gd name="T86" fmla="*/ 181 w 256"/>
              <a:gd name="T87" fmla="*/ 41 h 256"/>
              <a:gd name="T88" fmla="*/ 173 w 256"/>
              <a:gd name="T89" fmla="*/ 91 h 256"/>
              <a:gd name="T90" fmla="*/ 175 w 256"/>
              <a:gd name="T91" fmla="*/ 100 h 256"/>
              <a:gd name="T92" fmla="*/ 138 w 256"/>
              <a:gd name="T93" fmla="*/ 28 h 256"/>
              <a:gd name="T94" fmla="*/ 133 w 256"/>
              <a:gd name="T95" fmla="*/ 30 h 256"/>
              <a:gd name="T96" fmla="*/ 106 w 256"/>
              <a:gd name="T97" fmla="*/ 76 h 256"/>
              <a:gd name="T98" fmla="*/ 100 w 256"/>
              <a:gd name="T99" fmla="*/ 84 h 256"/>
              <a:gd name="T100" fmla="*/ 121 w 256"/>
              <a:gd name="T101" fmla="*/ 106 h 256"/>
              <a:gd name="T102" fmla="*/ 159 w 256"/>
              <a:gd name="T103" fmla="*/ 133 h 256"/>
              <a:gd name="T104" fmla="*/ 156 w 256"/>
              <a:gd name="T105" fmla="*/ 171 h 256"/>
              <a:gd name="T106" fmla="*/ 127 w 256"/>
              <a:gd name="T107" fmla="*/ 166 h 256"/>
              <a:gd name="T108" fmla="*/ 100 w 256"/>
              <a:gd name="T109" fmla="*/ 143 h 256"/>
              <a:gd name="T110" fmla="*/ 84 w 256"/>
              <a:gd name="T111" fmla="*/ 62 h 256"/>
              <a:gd name="T112" fmla="*/ 165 w 256"/>
              <a:gd name="T113" fmla="*/ 169 h 256"/>
              <a:gd name="T114" fmla="*/ 140 w 256"/>
              <a:gd name="T115" fmla="*/ 107 h 256"/>
              <a:gd name="T116" fmla="*/ 123 w 256"/>
              <a:gd name="T117" fmla="*/ 99 h 256"/>
              <a:gd name="T118" fmla="*/ 85 w 256"/>
              <a:gd name="T119" fmla="*/ 48 h 256"/>
              <a:gd name="T120" fmla="*/ 57 w 256"/>
              <a:gd name="T121" fmla="*/ 96 h 256"/>
              <a:gd name="T122" fmla="*/ 41 w 256"/>
              <a:gd name="T123" fmla="*/ 137 h 256"/>
              <a:gd name="T124" fmla="*/ 206 w 256"/>
              <a:gd name="T125" fmla="*/ 14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6" h="256">
                <a:moveTo>
                  <a:pt x="128" y="256"/>
                </a:moveTo>
                <a:cubicBezTo>
                  <a:pt x="57" y="256"/>
                  <a:pt x="0" y="199"/>
                  <a:pt x="0" y="128"/>
                </a:cubicBezTo>
                <a:cubicBezTo>
                  <a:pt x="0" y="57"/>
                  <a:pt x="57" y="0"/>
                  <a:pt x="128" y="0"/>
                </a:cubicBezTo>
                <a:cubicBezTo>
                  <a:pt x="199" y="0"/>
                  <a:pt x="256" y="57"/>
                  <a:pt x="256" y="128"/>
                </a:cubicBezTo>
                <a:cubicBezTo>
                  <a:pt x="256" y="199"/>
                  <a:pt x="199" y="256"/>
                  <a:pt x="128" y="256"/>
                </a:cubicBezTo>
                <a:moveTo>
                  <a:pt x="200" y="53"/>
                </a:moveTo>
                <a:cubicBezTo>
                  <a:pt x="199" y="53"/>
                  <a:pt x="199" y="53"/>
                  <a:pt x="198" y="53"/>
                </a:cubicBezTo>
                <a:cubicBezTo>
                  <a:pt x="198" y="53"/>
                  <a:pt x="198" y="52"/>
                  <a:pt x="198" y="52"/>
                </a:cubicBezTo>
                <a:cubicBezTo>
                  <a:pt x="198" y="52"/>
                  <a:pt x="198" y="52"/>
                  <a:pt x="198" y="51"/>
                </a:cubicBezTo>
                <a:cubicBezTo>
                  <a:pt x="198" y="51"/>
                  <a:pt x="197" y="51"/>
                  <a:pt x="197" y="50"/>
                </a:cubicBezTo>
                <a:cubicBezTo>
                  <a:pt x="197" y="50"/>
                  <a:pt x="197" y="50"/>
                  <a:pt x="197" y="50"/>
                </a:cubicBezTo>
                <a:cubicBezTo>
                  <a:pt x="197" y="51"/>
                  <a:pt x="197" y="51"/>
                  <a:pt x="197" y="51"/>
                </a:cubicBezTo>
                <a:cubicBezTo>
                  <a:pt x="197" y="51"/>
                  <a:pt x="197" y="51"/>
                  <a:pt x="197" y="52"/>
                </a:cubicBezTo>
                <a:cubicBezTo>
                  <a:pt x="197" y="52"/>
                  <a:pt x="197" y="53"/>
                  <a:pt x="197" y="53"/>
                </a:cubicBezTo>
                <a:cubicBezTo>
                  <a:pt x="197" y="54"/>
                  <a:pt x="197" y="54"/>
                  <a:pt x="198" y="54"/>
                </a:cubicBezTo>
                <a:cubicBezTo>
                  <a:pt x="198" y="55"/>
                  <a:pt x="198" y="55"/>
                  <a:pt x="197" y="55"/>
                </a:cubicBezTo>
                <a:cubicBezTo>
                  <a:pt x="197" y="55"/>
                  <a:pt x="197" y="56"/>
                  <a:pt x="197" y="56"/>
                </a:cubicBezTo>
                <a:cubicBezTo>
                  <a:pt x="197" y="56"/>
                  <a:pt x="197" y="57"/>
                  <a:pt x="196" y="57"/>
                </a:cubicBezTo>
                <a:cubicBezTo>
                  <a:pt x="196" y="57"/>
                  <a:pt x="196" y="57"/>
                  <a:pt x="195" y="57"/>
                </a:cubicBezTo>
                <a:cubicBezTo>
                  <a:pt x="195" y="58"/>
                  <a:pt x="196" y="58"/>
                  <a:pt x="196" y="58"/>
                </a:cubicBezTo>
                <a:cubicBezTo>
                  <a:pt x="195" y="58"/>
                  <a:pt x="195" y="58"/>
                  <a:pt x="195" y="58"/>
                </a:cubicBezTo>
                <a:cubicBezTo>
                  <a:pt x="195" y="58"/>
                  <a:pt x="194" y="58"/>
                  <a:pt x="194" y="58"/>
                </a:cubicBezTo>
                <a:cubicBezTo>
                  <a:pt x="194" y="58"/>
                  <a:pt x="193" y="58"/>
                  <a:pt x="193" y="58"/>
                </a:cubicBezTo>
                <a:cubicBezTo>
                  <a:pt x="193" y="59"/>
                  <a:pt x="194" y="59"/>
                  <a:pt x="195" y="59"/>
                </a:cubicBezTo>
                <a:cubicBezTo>
                  <a:pt x="195" y="59"/>
                  <a:pt x="195" y="59"/>
                  <a:pt x="195" y="59"/>
                </a:cubicBezTo>
                <a:cubicBezTo>
                  <a:pt x="196" y="59"/>
                  <a:pt x="196" y="59"/>
                  <a:pt x="196" y="59"/>
                </a:cubicBezTo>
                <a:cubicBezTo>
                  <a:pt x="197" y="58"/>
                  <a:pt x="197" y="58"/>
                  <a:pt x="198" y="58"/>
                </a:cubicBezTo>
                <a:cubicBezTo>
                  <a:pt x="198" y="57"/>
                  <a:pt x="198" y="57"/>
                  <a:pt x="198" y="57"/>
                </a:cubicBezTo>
                <a:cubicBezTo>
                  <a:pt x="199" y="57"/>
                  <a:pt x="199" y="57"/>
                  <a:pt x="199" y="57"/>
                </a:cubicBezTo>
                <a:cubicBezTo>
                  <a:pt x="199" y="56"/>
                  <a:pt x="199" y="56"/>
                  <a:pt x="199" y="56"/>
                </a:cubicBezTo>
                <a:cubicBezTo>
                  <a:pt x="199" y="55"/>
                  <a:pt x="199" y="55"/>
                  <a:pt x="199" y="55"/>
                </a:cubicBezTo>
                <a:cubicBezTo>
                  <a:pt x="199" y="54"/>
                  <a:pt x="200" y="54"/>
                  <a:pt x="201" y="54"/>
                </a:cubicBezTo>
                <a:cubicBezTo>
                  <a:pt x="201" y="54"/>
                  <a:pt x="200" y="53"/>
                  <a:pt x="200" y="53"/>
                </a:cubicBezTo>
                <a:cubicBezTo>
                  <a:pt x="200" y="53"/>
                  <a:pt x="200" y="53"/>
                  <a:pt x="200" y="53"/>
                </a:cubicBezTo>
                <a:moveTo>
                  <a:pt x="203" y="56"/>
                </a:moveTo>
                <a:cubicBezTo>
                  <a:pt x="203" y="56"/>
                  <a:pt x="203" y="56"/>
                  <a:pt x="202" y="56"/>
                </a:cubicBezTo>
                <a:cubicBezTo>
                  <a:pt x="202" y="56"/>
                  <a:pt x="202" y="56"/>
                  <a:pt x="202" y="56"/>
                </a:cubicBezTo>
                <a:cubicBezTo>
                  <a:pt x="202" y="56"/>
                  <a:pt x="203" y="56"/>
                  <a:pt x="203" y="56"/>
                </a:cubicBezTo>
                <a:cubicBezTo>
                  <a:pt x="202" y="55"/>
                  <a:pt x="202" y="55"/>
                  <a:pt x="202" y="55"/>
                </a:cubicBezTo>
                <a:cubicBezTo>
                  <a:pt x="202" y="55"/>
                  <a:pt x="202" y="56"/>
                  <a:pt x="202" y="56"/>
                </a:cubicBezTo>
                <a:cubicBezTo>
                  <a:pt x="202" y="57"/>
                  <a:pt x="203" y="57"/>
                  <a:pt x="203" y="56"/>
                </a:cubicBezTo>
                <a:cubicBezTo>
                  <a:pt x="203" y="56"/>
                  <a:pt x="203" y="56"/>
                  <a:pt x="203" y="56"/>
                </a:cubicBezTo>
                <a:moveTo>
                  <a:pt x="231" y="143"/>
                </a:moveTo>
                <a:cubicBezTo>
                  <a:pt x="231" y="141"/>
                  <a:pt x="231" y="138"/>
                  <a:pt x="232" y="136"/>
                </a:cubicBezTo>
                <a:cubicBezTo>
                  <a:pt x="232" y="136"/>
                  <a:pt x="232" y="136"/>
                  <a:pt x="232" y="136"/>
                </a:cubicBezTo>
                <a:cubicBezTo>
                  <a:pt x="231" y="136"/>
                  <a:pt x="231" y="136"/>
                  <a:pt x="231" y="136"/>
                </a:cubicBezTo>
                <a:cubicBezTo>
                  <a:pt x="231" y="135"/>
                  <a:pt x="231" y="136"/>
                  <a:pt x="230" y="136"/>
                </a:cubicBezTo>
                <a:cubicBezTo>
                  <a:pt x="230" y="136"/>
                  <a:pt x="230" y="136"/>
                  <a:pt x="230" y="136"/>
                </a:cubicBezTo>
                <a:cubicBezTo>
                  <a:pt x="230" y="135"/>
                  <a:pt x="230" y="135"/>
                  <a:pt x="230" y="135"/>
                </a:cubicBezTo>
                <a:cubicBezTo>
                  <a:pt x="229" y="135"/>
                  <a:pt x="229" y="135"/>
                  <a:pt x="229" y="135"/>
                </a:cubicBezTo>
                <a:cubicBezTo>
                  <a:pt x="229" y="135"/>
                  <a:pt x="229" y="135"/>
                  <a:pt x="229" y="136"/>
                </a:cubicBezTo>
                <a:cubicBezTo>
                  <a:pt x="229" y="136"/>
                  <a:pt x="229" y="136"/>
                  <a:pt x="229" y="136"/>
                </a:cubicBezTo>
                <a:cubicBezTo>
                  <a:pt x="228" y="137"/>
                  <a:pt x="227" y="139"/>
                  <a:pt x="228" y="140"/>
                </a:cubicBezTo>
                <a:cubicBezTo>
                  <a:pt x="228" y="140"/>
                  <a:pt x="228" y="140"/>
                  <a:pt x="229" y="140"/>
                </a:cubicBezTo>
                <a:cubicBezTo>
                  <a:pt x="229" y="140"/>
                  <a:pt x="229" y="140"/>
                  <a:pt x="229" y="141"/>
                </a:cubicBezTo>
                <a:cubicBezTo>
                  <a:pt x="229" y="140"/>
                  <a:pt x="229" y="140"/>
                  <a:pt x="229" y="140"/>
                </a:cubicBezTo>
                <a:cubicBezTo>
                  <a:pt x="229" y="142"/>
                  <a:pt x="229" y="143"/>
                  <a:pt x="231" y="142"/>
                </a:cubicBezTo>
                <a:cubicBezTo>
                  <a:pt x="231" y="143"/>
                  <a:pt x="231" y="143"/>
                  <a:pt x="231" y="143"/>
                </a:cubicBezTo>
                <a:moveTo>
                  <a:pt x="28" y="153"/>
                </a:moveTo>
                <a:cubicBezTo>
                  <a:pt x="28" y="152"/>
                  <a:pt x="27" y="152"/>
                  <a:pt x="28" y="151"/>
                </a:cubicBezTo>
                <a:cubicBezTo>
                  <a:pt x="28" y="151"/>
                  <a:pt x="29" y="151"/>
                  <a:pt x="29" y="151"/>
                </a:cubicBezTo>
                <a:cubicBezTo>
                  <a:pt x="29" y="151"/>
                  <a:pt x="29" y="151"/>
                  <a:pt x="29" y="152"/>
                </a:cubicBezTo>
                <a:cubicBezTo>
                  <a:pt x="29" y="152"/>
                  <a:pt x="29" y="151"/>
                  <a:pt x="29" y="151"/>
                </a:cubicBezTo>
                <a:cubicBezTo>
                  <a:pt x="29" y="151"/>
                  <a:pt x="29" y="151"/>
                  <a:pt x="29" y="151"/>
                </a:cubicBezTo>
                <a:cubicBezTo>
                  <a:pt x="30" y="151"/>
                  <a:pt x="31" y="151"/>
                  <a:pt x="31" y="151"/>
                </a:cubicBezTo>
                <a:cubicBezTo>
                  <a:pt x="31" y="150"/>
                  <a:pt x="30" y="150"/>
                  <a:pt x="30" y="150"/>
                </a:cubicBezTo>
                <a:cubicBezTo>
                  <a:pt x="30" y="149"/>
                  <a:pt x="31" y="150"/>
                  <a:pt x="31" y="150"/>
                </a:cubicBezTo>
                <a:cubicBezTo>
                  <a:pt x="31" y="150"/>
                  <a:pt x="31" y="150"/>
                  <a:pt x="31" y="150"/>
                </a:cubicBezTo>
                <a:cubicBezTo>
                  <a:pt x="31" y="149"/>
                  <a:pt x="31" y="149"/>
                  <a:pt x="31" y="149"/>
                </a:cubicBezTo>
                <a:cubicBezTo>
                  <a:pt x="31" y="149"/>
                  <a:pt x="30" y="149"/>
                  <a:pt x="30" y="149"/>
                </a:cubicBezTo>
                <a:cubicBezTo>
                  <a:pt x="30" y="149"/>
                  <a:pt x="30" y="149"/>
                  <a:pt x="29" y="149"/>
                </a:cubicBezTo>
                <a:cubicBezTo>
                  <a:pt x="29" y="149"/>
                  <a:pt x="29" y="149"/>
                  <a:pt x="29" y="149"/>
                </a:cubicBezTo>
                <a:cubicBezTo>
                  <a:pt x="28" y="149"/>
                  <a:pt x="28" y="149"/>
                  <a:pt x="28" y="150"/>
                </a:cubicBezTo>
                <a:cubicBezTo>
                  <a:pt x="28" y="150"/>
                  <a:pt x="28" y="150"/>
                  <a:pt x="28" y="150"/>
                </a:cubicBezTo>
                <a:cubicBezTo>
                  <a:pt x="28" y="150"/>
                  <a:pt x="28" y="151"/>
                  <a:pt x="27" y="151"/>
                </a:cubicBezTo>
                <a:cubicBezTo>
                  <a:pt x="27" y="151"/>
                  <a:pt x="27" y="151"/>
                  <a:pt x="27" y="151"/>
                </a:cubicBezTo>
                <a:cubicBezTo>
                  <a:pt x="27" y="150"/>
                  <a:pt x="27" y="150"/>
                  <a:pt x="27" y="150"/>
                </a:cubicBezTo>
                <a:cubicBezTo>
                  <a:pt x="27" y="150"/>
                  <a:pt x="27" y="150"/>
                  <a:pt x="27" y="150"/>
                </a:cubicBezTo>
                <a:cubicBezTo>
                  <a:pt x="27" y="150"/>
                  <a:pt x="27" y="150"/>
                  <a:pt x="27" y="150"/>
                </a:cubicBezTo>
                <a:cubicBezTo>
                  <a:pt x="27" y="150"/>
                  <a:pt x="27" y="150"/>
                  <a:pt x="26" y="150"/>
                </a:cubicBezTo>
                <a:cubicBezTo>
                  <a:pt x="26" y="150"/>
                  <a:pt x="26" y="150"/>
                  <a:pt x="26" y="150"/>
                </a:cubicBezTo>
                <a:cubicBezTo>
                  <a:pt x="27" y="151"/>
                  <a:pt x="27" y="152"/>
                  <a:pt x="27" y="153"/>
                </a:cubicBezTo>
                <a:cubicBezTo>
                  <a:pt x="27" y="153"/>
                  <a:pt x="27" y="153"/>
                  <a:pt x="28" y="153"/>
                </a:cubicBezTo>
                <a:moveTo>
                  <a:pt x="32" y="112"/>
                </a:moveTo>
                <a:cubicBezTo>
                  <a:pt x="32" y="112"/>
                  <a:pt x="32" y="112"/>
                  <a:pt x="32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2" y="112"/>
                  <a:pt x="32" y="112"/>
                  <a:pt x="32" y="112"/>
                </a:cubicBezTo>
                <a:moveTo>
                  <a:pt x="30" y="94"/>
                </a:moveTo>
                <a:cubicBezTo>
                  <a:pt x="30" y="94"/>
                  <a:pt x="30" y="94"/>
                  <a:pt x="30" y="94"/>
                </a:cubicBezTo>
                <a:cubicBezTo>
                  <a:pt x="30" y="94"/>
                  <a:pt x="30" y="93"/>
                  <a:pt x="30" y="93"/>
                </a:cubicBezTo>
                <a:cubicBezTo>
                  <a:pt x="30" y="93"/>
                  <a:pt x="30" y="94"/>
                  <a:pt x="30" y="94"/>
                </a:cubicBezTo>
                <a:moveTo>
                  <a:pt x="59" y="53"/>
                </a:moveTo>
                <a:cubicBezTo>
                  <a:pt x="59" y="53"/>
                  <a:pt x="59" y="53"/>
                  <a:pt x="59" y="53"/>
                </a:cubicBezTo>
                <a:cubicBezTo>
                  <a:pt x="58" y="53"/>
                  <a:pt x="58" y="53"/>
                  <a:pt x="58" y="53"/>
                </a:cubicBezTo>
                <a:cubicBezTo>
                  <a:pt x="58" y="53"/>
                  <a:pt x="58" y="53"/>
                  <a:pt x="58" y="53"/>
                </a:cubicBezTo>
                <a:cubicBezTo>
                  <a:pt x="58" y="53"/>
                  <a:pt x="58" y="53"/>
                  <a:pt x="58" y="53"/>
                </a:cubicBezTo>
                <a:cubicBezTo>
                  <a:pt x="58" y="53"/>
                  <a:pt x="58" y="53"/>
                  <a:pt x="59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3"/>
                  <a:pt x="58" y="53"/>
                  <a:pt x="58" y="53"/>
                </a:cubicBezTo>
                <a:cubicBezTo>
                  <a:pt x="58" y="53"/>
                  <a:pt x="58" y="53"/>
                  <a:pt x="59" y="52"/>
                </a:cubicBezTo>
                <a:cubicBezTo>
                  <a:pt x="58" y="52"/>
                  <a:pt x="57" y="52"/>
                  <a:pt x="57" y="52"/>
                </a:cubicBezTo>
                <a:cubicBezTo>
                  <a:pt x="57" y="52"/>
                  <a:pt x="57" y="52"/>
                  <a:pt x="57" y="52"/>
                </a:cubicBezTo>
                <a:cubicBezTo>
                  <a:pt x="57" y="52"/>
                  <a:pt x="57" y="52"/>
                  <a:pt x="57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2"/>
                  <a:pt x="58" y="52"/>
                  <a:pt x="58" y="52"/>
                </a:cubicBezTo>
                <a:cubicBezTo>
                  <a:pt x="57" y="52"/>
                  <a:pt x="57" y="52"/>
                  <a:pt x="56" y="53"/>
                </a:cubicBezTo>
                <a:cubicBezTo>
                  <a:pt x="57" y="53"/>
                  <a:pt x="57" y="53"/>
                  <a:pt x="57" y="53"/>
                </a:cubicBezTo>
                <a:cubicBezTo>
                  <a:pt x="57" y="53"/>
                  <a:pt x="58" y="53"/>
                  <a:pt x="58" y="53"/>
                </a:cubicBezTo>
                <a:cubicBezTo>
                  <a:pt x="58" y="53"/>
                  <a:pt x="59" y="53"/>
                  <a:pt x="59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3"/>
                  <a:pt x="59" y="53"/>
                  <a:pt x="59" y="53"/>
                </a:cubicBezTo>
                <a:moveTo>
                  <a:pt x="54" y="55"/>
                </a:moveTo>
                <a:cubicBezTo>
                  <a:pt x="54" y="55"/>
                  <a:pt x="54" y="55"/>
                  <a:pt x="54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54" y="55"/>
                  <a:pt x="54" y="55"/>
                  <a:pt x="54" y="55"/>
                </a:cubicBezTo>
                <a:moveTo>
                  <a:pt x="83" y="34"/>
                </a:moveTo>
                <a:cubicBezTo>
                  <a:pt x="83" y="34"/>
                  <a:pt x="83" y="34"/>
                  <a:pt x="83" y="34"/>
                </a:cubicBezTo>
                <a:cubicBezTo>
                  <a:pt x="83" y="35"/>
                  <a:pt x="84" y="35"/>
                  <a:pt x="84" y="35"/>
                </a:cubicBezTo>
                <a:cubicBezTo>
                  <a:pt x="84" y="35"/>
                  <a:pt x="83" y="35"/>
                  <a:pt x="83" y="35"/>
                </a:cubicBezTo>
                <a:cubicBezTo>
                  <a:pt x="83" y="35"/>
                  <a:pt x="83" y="35"/>
                  <a:pt x="83" y="35"/>
                </a:cubicBezTo>
                <a:cubicBezTo>
                  <a:pt x="83" y="35"/>
                  <a:pt x="83" y="35"/>
                  <a:pt x="83" y="35"/>
                </a:cubicBezTo>
                <a:cubicBezTo>
                  <a:pt x="83" y="34"/>
                  <a:pt x="83" y="34"/>
                  <a:pt x="83" y="34"/>
                </a:cubicBezTo>
                <a:cubicBezTo>
                  <a:pt x="83" y="35"/>
                  <a:pt x="82" y="35"/>
                  <a:pt x="82" y="35"/>
                </a:cubicBezTo>
                <a:cubicBezTo>
                  <a:pt x="82" y="35"/>
                  <a:pt x="82" y="35"/>
                  <a:pt x="82" y="35"/>
                </a:cubicBezTo>
                <a:cubicBezTo>
                  <a:pt x="82" y="35"/>
                  <a:pt x="82" y="35"/>
                  <a:pt x="82" y="35"/>
                </a:cubicBezTo>
                <a:cubicBezTo>
                  <a:pt x="82" y="35"/>
                  <a:pt x="82" y="35"/>
                  <a:pt x="82" y="35"/>
                </a:cubicBezTo>
                <a:cubicBezTo>
                  <a:pt x="82" y="35"/>
                  <a:pt x="82" y="36"/>
                  <a:pt x="81" y="36"/>
                </a:cubicBezTo>
                <a:cubicBezTo>
                  <a:pt x="81" y="36"/>
                  <a:pt x="81" y="36"/>
                  <a:pt x="81" y="36"/>
                </a:cubicBezTo>
                <a:cubicBezTo>
                  <a:pt x="81" y="36"/>
                  <a:pt x="82" y="36"/>
                  <a:pt x="82" y="36"/>
                </a:cubicBezTo>
                <a:cubicBezTo>
                  <a:pt x="82" y="36"/>
                  <a:pt x="82" y="35"/>
                  <a:pt x="82" y="35"/>
                </a:cubicBezTo>
                <a:cubicBezTo>
                  <a:pt x="82" y="35"/>
                  <a:pt x="82" y="35"/>
                  <a:pt x="82" y="35"/>
                </a:cubicBezTo>
                <a:cubicBezTo>
                  <a:pt x="83" y="35"/>
                  <a:pt x="83" y="35"/>
                  <a:pt x="83" y="35"/>
                </a:cubicBezTo>
                <a:cubicBezTo>
                  <a:pt x="83" y="35"/>
                  <a:pt x="83" y="36"/>
                  <a:pt x="83" y="36"/>
                </a:cubicBezTo>
                <a:cubicBezTo>
                  <a:pt x="84" y="36"/>
                  <a:pt x="84" y="36"/>
                  <a:pt x="84" y="36"/>
                </a:cubicBezTo>
                <a:cubicBezTo>
                  <a:pt x="84" y="36"/>
                  <a:pt x="84" y="37"/>
                  <a:pt x="84" y="37"/>
                </a:cubicBezTo>
                <a:cubicBezTo>
                  <a:pt x="84" y="37"/>
                  <a:pt x="84" y="36"/>
                  <a:pt x="84" y="36"/>
                </a:cubicBezTo>
                <a:cubicBezTo>
                  <a:pt x="83" y="36"/>
                  <a:pt x="83" y="37"/>
                  <a:pt x="83" y="37"/>
                </a:cubicBezTo>
                <a:cubicBezTo>
                  <a:pt x="83" y="37"/>
                  <a:pt x="83" y="37"/>
                  <a:pt x="82" y="36"/>
                </a:cubicBezTo>
                <a:cubicBezTo>
                  <a:pt x="82" y="36"/>
                  <a:pt x="82" y="36"/>
                  <a:pt x="82" y="36"/>
                </a:cubicBezTo>
                <a:cubicBezTo>
                  <a:pt x="82" y="36"/>
                  <a:pt x="82" y="36"/>
                  <a:pt x="82" y="36"/>
                </a:cubicBezTo>
                <a:cubicBezTo>
                  <a:pt x="82" y="37"/>
                  <a:pt x="82" y="37"/>
                  <a:pt x="82" y="37"/>
                </a:cubicBezTo>
                <a:cubicBezTo>
                  <a:pt x="82" y="37"/>
                  <a:pt x="82" y="37"/>
                  <a:pt x="82" y="37"/>
                </a:cubicBezTo>
                <a:cubicBezTo>
                  <a:pt x="82" y="37"/>
                  <a:pt x="82" y="37"/>
                  <a:pt x="83" y="37"/>
                </a:cubicBezTo>
                <a:cubicBezTo>
                  <a:pt x="83" y="37"/>
                  <a:pt x="83" y="37"/>
                  <a:pt x="83" y="37"/>
                </a:cubicBezTo>
                <a:cubicBezTo>
                  <a:pt x="83" y="37"/>
                  <a:pt x="83" y="37"/>
                  <a:pt x="83" y="37"/>
                </a:cubicBezTo>
                <a:cubicBezTo>
                  <a:pt x="83" y="37"/>
                  <a:pt x="83" y="37"/>
                  <a:pt x="83" y="37"/>
                </a:cubicBezTo>
                <a:cubicBezTo>
                  <a:pt x="83" y="37"/>
                  <a:pt x="83" y="37"/>
                  <a:pt x="83" y="37"/>
                </a:cubicBezTo>
                <a:cubicBezTo>
                  <a:pt x="83" y="37"/>
                  <a:pt x="83" y="37"/>
                  <a:pt x="83" y="37"/>
                </a:cubicBezTo>
                <a:cubicBezTo>
                  <a:pt x="83" y="37"/>
                  <a:pt x="83" y="37"/>
                  <a:pt x="83" y="37"/>
                </a:cubicBezTo>
                <a:cubicBezTo>
                  <a:pt x="83" y="37"/>
                  <a:pt x="82" y="37"/>
                  <a:pt x="82" y="37"/>
                </a:cubicBezTo>
                <a:cubicBezTo>
                  <a:pt x="82" y="37"/>
                  <a:pt x="83" y="38"/>
                  <a:pt x="83" y="38"/>
                </a:cubicBezTo>
                <a:cubicBezTo>
                  <a:pt x="83" y="37"/>
                  <a:pt x="83" y="37"/>
                  <a:pt x="84" y="37"/>
                </a:cubicBezTo>
                <a:cubicBezTo>
                  <a:pt x="84" y="37"/>
                  <a:pt x="84" y="37"/>
                  <a:pt x="84" y="37"/>
                </a:cubicBezTo>
                <a:cubicBezTo>
                  <a:pt x="84" y="38"/>
                  <a:pt x="84" y="38"/>
                  <a:pt x="84" y="38"/>
                </a:cubicBezTo>
                <a:cubicBezTo>
                  <a:pt x="84" y="38"/>
                  <a:pt x="84" y="38"/>
                  <a:pt x="84" y="38"/>
                </a:cubicBezTo>
                <a:cubicBezTo>
                  <a:pt x="85" y="38"/>
                  <a:pt x="85" y="37"/>
                  <a:pt x="85" y="37"/>
                </a:cubicBezTo>
                <a:cubicBezTo>
                  <a:pt x="85" y="37"/>
                  <a:pt x="86" y="37"/>
                  <a:pt x="86" y="38"/>
                </a:cubicBezTo>
                <a:cubicBezTo>
                  <a:pt x="86" y="38"/>
                  <a:pt x="86" y="38"/>
                  <a:pt x="85" y="38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8"/>
                  <a:pt x="85" y="38"/>
                  <a:pt x="85" y="38"/>
                </a:cubicBezTo>
                <a:cubicBezTo>
                  <a:pt x="84" y="38"/>
                  <a:pt x="84" y="38"/>
                  <a:pt x="84" y="38"/>
                </a:cubicBezTo>
                <a:cubicBezTo>
                  <a:pt x="84" y="38"/>
                  <a:pt x="83" y="38"/>
                  <a:pt x="83" y="38"/>
                </a:cubicBezTo>
                <a:cubicBezTo>
                  <a:pt x="83" y="38"/>
                  <a:pt x="83" y="38"/>
                  <a:pt x="83" y="38"/>
                </a:cubicBezTo>
                <a:cubicBezTo>
                  <a:pt x="83" y="38"/>
                  <a:pt x="84" y="39"/>
                  <a:pt x="84" y="39"/>
                </a:cubicBezTo>
                <a:cubicBezTo>
                  <a:pt x="84" y="39"/>
                  <a:pt x="83" y="39"/>
                  <a:pt x="83" y="39"/>
                </a:cubicBezTo>
                <a:cubicBezTo>
                  <a:pt x="84" y="39"/>
                  <a:pt x="84" y="39"/>
                  <a:pt x="84" y="39"/>
                </a:cubicBezTo>
                <a:cubicBezTo>
                  <a:pt x="84" y="39"/>
                  <a:pt x="84" y="39"/>
                  <a:pt x="84" y="39"/>
                </a:cubicBezTo>
                <a:cubicBezTo>
                  <a:pt x="84" y="39"/>
                  <a:pt x="84" y="39"/>
                  <a:pt x="84" y="39"/>
                </a:cubicBezTo>
                <a:cubicBezTo>
                  <a:pt x="84" y="39"/>
                  <a:pt x="84" y="39"/>
                  <a:pt x="84" y="39"/>
                </a:cubicBezTo>
                <a:cubicBezTo>
                  <a:pt x="84" y="39"/>
                  <a:pt x="84" y="39"/>
                  <a:pt x="84" y="39"/>
                </a:cubicBezTo>
                <a:cubicBezTo>
                  <a:pt x="84" y="39"/>
                  <a:pt x="84" y="39"/>
                  <a:pt x="84" y="39"/>
                </a:cubicBezTo>
                <a:cubicBezTo>
                  <a:pt x="84" y="39"/>
                  <a:pt x="85" y="39"/>
                  <a:pt x="85" y="39"/>
                </a:cubicBezTo>
                <a:cubicBezTo>
                  <a:pt x="86" y="39"/>
                  <a:pt x="86" y="39"/>
                  <a:pt x="86" y="39"/>
                </a:cubicBezTo>
                <a:cubicBezTo>
                  <a:pt x="86" y="39"/>
                  <a:pt x="87" y="40"/>
                  <a:pt x="86" y="40"/>
                </a:cubicBezTo>
                <a:cubicBezTo>
                  <a:pt x="86" y="40"/>
                  <a:pt x="86" y="40"/>
                  <a:pt x="86" y="40"/>
                </a:cubicBezTo>
                <a:cubicBezTo>
                  <a:pt x="86" y="40"/>
                  <a:pt x="86" y="40"/>
                  <a:pt x="86" y="40"/>
                </a:cubicBezTo>
                <a:cubicBezTo>
                  <a:pt x="85" y="40"/>
                  <a:pt x="85" y="41"/>
                  <a:pt x="85" y="41"/>
                </a:cubicBezTo>
                <a:cubicBezTo>
                  <a:pt x="85" y="41"/>
                  <a:pt x="85" y="41"/>
                  <a:pt x="85" y="41"/>
                </a:cubicBezTo>
                <a:cubicBezTo>
                  <a:pt x="84" y="41"/>
                  <a:pt x="84" y="41"/>
                  <a:pt x="84" y="41"/>
                </a:cubicBezTo>
                <a:cubicBezTo>
                  <a:pt x="84" y="41"/>
                  <a:pt x="83" y="41"/>
                  <a:pt x="83" y="41"/>
                </a:cubicBezTo>
                <a:cubicBezTo>
                  <a:pt x="83" y="41"/>
                  <a:pt x="83" y="41"/>
                  <a:pt x="83" y="41"/>
                </a:cubicBezTo>
                <a:cubicBezTo>
                  <a:pt x="83" y="41"/>
                  <a:pt x="84" y="41"/>
                  <a:pt x="84" y="41"/>
                </a:cubicBezTo>
                <a:cubicBezTo>
                  <a:pt x="84" y="40"/>
                  <a:pt x="84" y="40"/>
                  <a:pt x="84" y="40"/>
                </a:cubicBezTo>
                <a:cubicBezTo>
                  <a:pt x="84" y="40"/>
                  <a:pt x="84" y="40"/>
                  <a:pt x="84" y="40"/>
                </a:cubicBezTo>
                <a:cubicBezTo>
                  <a:pt x="84" y="40"/>
                  <a:pt x="84" y="40"/>
                  <a:pt x="84" y="40"/>
                </a:cubicBezTo>
                <a:cubicBezTo>
                  <a:pt x="84" y="40"/>
                  <a:pt x="84" y="40"/>
                  <a:pt x="84" y="40"/>
                </a:cubicBezTo>
                <a:cubicBezTo>
                  <a:pt x="83" y="40"/>
                  <a:pt x="83" y="41"/>
                  <a:pt x="83" y="41"/>
                </a:cubicBezTo>
                <a:cubicBezTo>
                  <a:pt x="83" y="41"/>
                  <a:pt x="83" y="41"/>
                  <a:pt x="83" y="41"/>
                </a:cubicBezTo>
                <a:cubicBezTo>
                  <a:pt x="83" y="41"/>
                  <a:pt x="82" y="41"/>
                  <a:pt x="82" y="41"/>
                </a:cubicBezTo>
                <a:cubicBezTo>
                  <a:pt x="82" y="41"/>
                  <a:pt x="83" y="41"/>
                  <a:pt x="83" y="41"/>
                </a:cubicBezTo>
                <a:cubicBezTo>
                  <a:pt x="83" y="41"/>
                  <a:pt x="83" y="41"/>
                  <a:pt x="83" y="41"/>
                </a:cubicBezTo>
                <a:cubicBezTo>
                  <a:pt x="83" y="41"/>
                  <a:pt x="82" y="41"/>
                  <a:pt x="82" y="42"/>
                </a:cubicBezTo>
                <a:cubicBezTo>
                  <a:pt x="82" y="42"/>
                  <a:pt x="82" y="42"/>
                  <a:pt x="82" y="42"/>
                </a:cubicBezTo>
                <a:cubicBezTo>
                  <a:pt x="82" y="42"/>
                  <a:pt x="82" y="42"/>
                  <a:pt x="82" y="42"/>
                </a:cubicBezTo>
                <a:cubicBezTo>
                  <a:pt x="82" y="42"/>
                  <a:pt x="81" y="42"/>
                  <a:pt x="81" y="42"/>
                </a:cubicBezTo>
                <a:cubicBezTo>
                  <a:pt x="81" y="42"/>
                  <a:pt x="81" y="42"/>
                  <a:pt x="81" y="42"/>
                </a:cubicBezTo>
                <a:cubicBezTo>
                  <a:pt x="81" y="42"/>
                  <a:pt x="81" y="42"/>
                  <a:pt x="81" y="42"/>
                </a:cubicBezTo>
                <a:cubicBezTo>
                  <a:pt x="81" y="42"/>
                  <a:pt x="81" y="42"/>
                  <a:pt x="81" y="42"/>
                </a:cubicBezTo>
                <a:cubicBezTo>
                  <a:pt x="81" y="43"/>
                  <a:pt x="80" y="43"/>
                  <a:pt x="81" y="43"/>
                </a:cubicBezTo>
                <a:cubicBezTo>
                  <a:pt x="81" y="43"/>
                  <a:pt x="81" y="43"/>
                  <a:pt x="81" y="43"/>
                </a:cubicBezTo>
                <a:cubicBezTo>
                  <a:pt x="81" y="43"/>
                  <a:pt x="81" y="43"/>
                  <a:pt x="82" y="43"/>
                </a:cubicBezTo>
                <a:cubicBezTo>
                  <a:pt x="82" y="42"/>
                  <a:pt x="82" y="42"/>
                  <a:pt x="82" y="42"/>
                </a:cubicBezTo>
                <a:cubicBezTo>
                  <a:pt x="82" y="42"/>
                  <a:pt x="82" y="42"/>
                  <a:pt x="82" y="42"/>
                </a:cubicBezTo>
                <a:cubicBezTo>
                  <a:pt x="82" y="42"/>
                  <a:pt x="83" y="42"/>
                  <a:pt x="83" y="42"/>
                </a:cubicBezTo>
                <a:cubicBezTo>
                  <a:pt x="83" y="42"/>
                  <a:pt x="83" y="42"/>
                  <a:pt x="83" y="42"/>
                </a:cubicBezTo>
                <a:cubicBezTo>
                  <a:pt x="83" y="43"/>
                  <a:pt x="83" y="43"/>
                  <a:pt x="82" y="43"/>
                </a:cubicBezTo>
                <a:cubicBezTo>
                  <a:pt x="82" y="43"/>
                  <a:pt x="82" y="43"/>
                  <a:pt x="82" y="43"/>
                </a:cubicBezTo>
                <a:cubicBezTo>
                  <a:pt x="82" y="43"/>
                  <a:pt x="82" y="43"/>
                  <a:pt x="82" y="43"/>
                </a:cubicBezTo>
                <a:cubicBezTo>
                  <a:pt x="82" y="43"/>
                  <a:pt x="82" y="43"/>
                  <a:pt x="83" y="43"/>
                </a:cubicBezTo>
                <a:cubicBezTo>
                  <a:pt x="83" y="43"/>
                  <a:pt x="83" y="43"/>
                  <a:pt x="83" y="43"/>
                </a:cubicBezTo>
                <a:cubicBezTo>
                  <a:pt x="83" y="43"/>
                  <a:pt x="83" y="43"/>
                  <a:pt x="83" y="43"/>
                </a:cubicBezTo>
                <a:cubicBezTo>
                  <a:pt x="83" y="43"/>
                  <a:pt x="83" y="43"/>
                  <a:pt x="83" y="43"/>
                </a:cubicBezTo>
                <a:cubicBezTo>
                  <a:pt x="83" y="43"/>
                  <a:pt x="83" y="43"/>
                  <a:pt x="83" y="43"/>
                </a:cubicBezTo>
                <a:cubicBezTo>
                  <a:pt x="83" y="43"/>
                  <a:pt x="84" y="43"/>
                  <a:pt x="84" y="43"/>
                </a:cubicBezTo>
                <a:cubicBezTo>
                  <a:pt x="84" y="43"/>
                  <a:pt x="84" y="43"/>
                  <a:pt x="84" y="43"/>
                </a:cubicBezTo>
                <a:cubicBezTo>
                  <a:pt x="84" y="43"/>
                  <a:pt x="84" y="43"/>
                  <a:pt x="84" y="43"/>
                </a:cubicBezTo>
                <a:cubicBezTo>
                  <a:pt x="84" y="44"/>
                  <a:pt x="84" y="44"/>
                  <a:pt x="84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4" y="44"/>
                  <a:pt x="84" y="43"/>
                  <a:pt x="85" y="43"/>
                </a:cubicBezTo>
                <a:cubicBezTo>
                  <a:pt x="85" y="43"/>
                  <a:pt x="85" y="43"/>
                  <a:pt x="86" y="43"/>
                </a:cubicBezTo>
                <a:cubicBezTo>
                  <a:pt x="86" y="44"/>
                  <a:pt x="86" y="43"/>
                  <a:pt x="87" y="43"/>
                </a:cubicBezTo>
                <a:cubicBezTo>
                  <a:pt x="87" y="43"/>
                  <a:pt x="87" y="44"/>
                  <a:pt x="87" y="43"/>
                </a:cubicBezTo>
                <a:cubicBezTo>
                  <a:pt x="87" y="43"/>
                  <a:pt x="87" y="43"/>
                  <a:pt x="87" y="43"/>
                </a:cubicBezTo>
                <a:cubicBezTo>
                  <a:pt x="87" y="43"/>
                  <a:pt x="87" y="43"/>
                  <a:pt x="87" y="43"/>
                </a:cubicBezTo>
                <a:cubicBezTo>
                  <a:pt x="87" y="43"/>
                  <a:pt x="87" y="43"/>
                  <a:pt x="87" y="43"/>
                </a:cubicBezTo>
                <a:cubicBezTo>
                  <a:pt x="87" y="44"/>
                  <a:pt x="87" y="44"/>
                  <a:pt x="87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88" y="44"/>
                  <a:pt x="88" y="44"/>
                  <a:pt x="88" y="45"/>
                </a:cubicBezTo>
                <a:cubicBezTo>
                  <a:pt x="88" y="45"/>
                  <a:pt x="88" y="44"/>
                  <a:pt x="88" y="44"/>
                </a:cubicBezTo>
                <a:cubicBezTo>
                  <a:pt x="88" y="44"/>
                  <a:pt x="88" y="44"/>
                  <a:pt x="89" y="44"/>
                </a:cubicBezTo>
                <a:cubicBezTo>
                  <a:pt x="89" y="44"/>
                  <a:pt x="89" y="44"/>
                  <a:pt x="89" y="44"/>
                </a:cubicBezTo>
                <a:cubicBezTo>
                  <a:pt x="89" y="44"/>
                  <a:pt x="89" y="44"/>
                  <a:pt x="89" y="45"/>
                </a:cubicBezTo>
                <a:cubicBezTo>
                  <a:pt x="89" y="45"/>
                  <a:pt x="89" y="45"/>
                  <a:pt x="89" y="45"/>
                </a:cubicBezTo>
                <a:cubicBezTo>
                  <a:pt x="89" y="45"/>
                  <a:pt x="89" y="45"/>
                  <a:pt x="89" y="45"/>
                </a:cubicBezTo>
                <a:cubicBezTo>
                  <a:pt x="89" y="45"/>
                  <a:pt x="89" y="45"/>
                  <a:pt x="89" y="45"/>
                </a:cubicBezTo>
                <a:cubicBezTo>
                  <a:pt x="90" y="45"/>
                  <a:pt x="90" y="45"/>
                  <a:pt x="90" y="45"/>
                </a:cubicBezTo>
                <a:cubicBezTo>
                  <a:pt x="90" y="45"/>
                  <a:pt x="90" y="45"/>
                  <a:pt x="90" y="45"/>
                </a:cubicBezTo>
                <a:cubicBezTo>
                  <a:pt x="90" y="45"/>
                  <a:pt x="90" y="45"/>
                  <a:pt x="90" y="45"/>
                </a:cubicBezTo>
                <a:cubicBezTo>
                  <a:pt x="90" y="45"/>
                  <a:pt x="90" y="45"/>
                  <a:pt x="90" y="45"/>
                </a:cubicBezTo>
                <a:cubicBezTo>
                  <a:pt x="90" y="46"/>
                  <a:pt x="91" y="46"/>
                  <a:pt x="90" y="46"/>
                </a:cubicBezTo>
                <a:cubicBezTo>
                  <a:pt x="90" y="46"/>
                  <a:pt x="90" y="46"/>
                  <a:pt x="90" y="46"/>
                </a:cubicBezTo>
                <a:cubicBezTo>
                  <a:pt x="90" y="46"/>
                  <a:pt x="90" y="46"/>
                  <a:pt x="90" y="46"/>
                </a:cubicBezTo>
                <a:cubicBezTo>
                  <a:pt x="90" y="46"/>
                  <a:pt x="89" y="46"/>
                  <a:pt x="89" y="45"/>
                </a:cubicBezTo>
                <a:cubicBezTo>
                  <a:pt x="89" y="45"/>
                  <a:pt x="89" y="45"/>
                  <a:pt x="89" y="45"/>
                </a:cubicBezTo>
                <a:cubicBezTo>
                  <a:pt x="89" y="46"/>
                  <a:pt x="90" y="46"/>
                  <a:pt x="89" y="46"/>
                </a:cubicBezTo>
                <a:cubicBezTo>
                  <a:pt x="89" y="46"/>
                  <a:pt x="89" y="46"/>
                  <a:pt x="89" y="46"/>
                </a:cubicBezTo>
                <a:cubicBezTo>
                  <a:pt x="89" y="46"/>
                  <a:pt x="89" y="47"/>
                  <a:pt x="88" y="46"/>
                </a:cubicBezTo>
                <a:cubicBezTo>
                  <a:pt x="88" y="46"/>
                  <a:pt x="88" y="46"/>
                  <a:pt x="87" y="46"/>
                </a:cubicBezTo>
                <a:cubicBezTo>
                  <a:pt x="87" y="46"/>
                  <a:pt x="87" y="46"/>
                  <a:pt x="87" y="46"/>
                </a:cubicBezTo>
                <a:cubicBezTo>
                  <a:pt x="87" y="46"/>
                  <a:pt x="87" y="46"/>
                  <a:pt x="87" y="46"/>
                </a:cubicBezTo>
                <a:cubicBezTo>
                  <a:pt x="87" y="46"/>
                  <a:pt x="87" y="46"/>
                  <a:pt x="87" y="46"/>
                </a:cubicBezTo>
                <a:cubicBezTo>
                  <a:pt x="87" y="46"/>
                  <a:pt x="87" y="46"/>
                  <a:pt x="87" y="46"/>
                </a:cubicBezTo>
                <a:cubicBezTo>
                  <a:pt x="86" y="45"/>
                  <a:pt x="86" y="45"/>
                  <a:pt x="86" y="45"/>
                </a:cubicBezTo>
                <a:cubicBezTo>
                  <a:pt x="86" y="45"/>
                  <a:pt x="86" y="45"/>
                  <a:pt x="86" y="45"/>
                </a:cubicBezTo>
                <a:cubicBezTo>
                  <a:pt x="85" y="45"/>
                  <a:pt x="85" y="45"/>
                  <a:pt x="85" y="45"/>
                </a:cubicBezTo>
                <a:cubicBezTo>
                  <a:pt x="84" y="45"/>
                  <a:pt x="84" y="46"/>
                  <a:pt x="84" y="46"/>
                </a:cubicBezTo>
                <a:cubicBezTo>
                  <a:pt x="83" y="45"/>
                  <a:pt x="83" y="45"/>
                  <a:pt x="82" y="45"/>
                </a:cubicBezTo>
                <a:cubicBezTo>
                  <a:pt x="82" y="45"/>
                  <a:pt x="82" y="45"/>
                  <a:pt x="81" y="45"/>
                </a:cubicBezTo>
                <a:cubicBezTo>
                  <a:pt x="81" y="45"/>
                  <a:pt x="81" y="45"/>
                  <a:pt x="81" y="45"/>
                </a:cubicBezTo>
                <a:cubicBezTo>
                  <a:pt x="81" y="45"/>
                  <a:pt x="81" y="45"/>
                  <a:pt x="82" y="45"/>
                </a:cubicBezTo>
                <a:cubicBezTo>
                  <a:pt x="82" y="45"/>
                  <a:pt x="82" y="45"/>
                  <a:pt x="82" y="45"/>
                </a:cubicBezTo>
                <a:cubicBezTo>
                  <a:pt x="82" y="45"/>
                  <a:pt x="83" y="45"/>
                  <a:pt x="83" y="46"/>
                </a:cubicBezTo>
                <a:cubicBezTo>
                  <a:pt x="83" y="46"/>
                  <a:pt x="83" y="46"/>
                  <a:pt x="82" y="46"/>
                </a:cubicBezTo>
                <a:cubicBezTo>
                  <a:pt x="82" y="46"/>
                  <a:pt x="82" y="46"/>
                  <a:pt x="82" y="46"/>
                </a:cubicBezTo>
                <a:cubicBezTo>
                  <a:pt x="82" y="46"/>
                  <a:pt x="82" y="46"/>
                  <a:pt x="82" y="46"/>
                </a:cubicBezTo>
                <a:cubicBezTo>
                  <a:pt x="83" y="46"/>
                  <a:pt x="83" y="46"/>
                  <a:pt x="83" y="46"/>
                </a:cubicBezTo>
                <a:cubicBezTo>
                  <a:pt x="83" y="46"/>
                  <a:pt x="83" y="46"/>
                  <a:pt x="83" y="46"/>
                </a:cubicBezTo>
                <a:cubicBezTo>
                  <a:pt x="84" y="46"/>
                  <a:pt x="84" y="46"/>
                  <a:pt x="84" y="46"/>
                </a:cubicBezTo>
                <a:cubicBezTo>
                  <a:pt x="85" y="46"/>
                  <a:pt x="85" y="45"/>
                  <a:pt x="85" y="45"/>
                </a:cubicBezTo>
                <a:cubicBezTo>
                  <a:pt x="85" y="45"/>
                  <a:pt x="85" y="46"/>
                  <a:pt x="85" y="46"/>
                </a:cubicBezTo>
                <a:cubicBezTo>
                  <a:pt x="85" y="46"/>
                  <a:pt x="85" y="46"/>
                  <a:pt x="85" y="46"/>
                </a:cubicBezTo>
                <a:cubicBezTo>
                  <a:pt x="85" y="46"/>
                  <a:pt x="85" y="47"/>
                  <a:pt x="85" y="47"/>
                </a:cubicBezTo>
                <a:cubicBezTo>
                  <a:pt x="85" y="47"/>
                  <a:pt x="84" y="47"/>
                  <a:pt x="84" y="47"/>
                </a:cubicBezTo>
                <a:cubicBezTo>
                  <a:pt x="84" y="47"/>
                  <a:pt x="84" y="47"/>
                  <a:pt x="84" y="47"/>
                </a:cubicBezTo>
                <a:cubicBezTo>
                  <a:pt x="84" y="47"/>
                  <a:pt x="83" y="47"/>
                  <a:pt x="83" y="47"/>
                </a:cubicBezTo>
                <a:cubicBezTo>
                  <a:pt x="83" y="47"/>
                  <a:pt x="83" y="47"/>
                  <a:pt x="83" y="47"/>
                </a:cubicBezTo>
                <a:cubicBezTo>
                  <a:pt x="84" y="48"/>
                  <a:pt x="83" y="48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8"/>
                  <a:pt x="84" y="48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5" y="48"/>
                  <a:pt x="85" y="48"/>
                </a:cubicBezTo>
                <a:cubicBezTo>
                  <a:pt x="85" y="48"/>
                  <a:pt x="85" y="48"/>
                  <a:pt x="85" y="48"/>
                </a:cubicBezTo>
                <a:cubicBezTo>
                  <a:pt x="85" y="48"/>
                  <a:pt x="85" y="48"/>
                  <a:pt x="86" y="48"/>
                </a:cubicBezTo>
                <a:cubicBezTo>
                  <a:pt x="86" y="48"/>
                  <a:pt x="86" y="48"/>
                  <a:pt x="86" y="48"/>
                </a:cubicBezTo>
                <a:cubicBezTo>
                  <a:pt x="86" y="48"/>
                  <a:pt x="85" y="48"/>
                  <a:pt x="85" y="48"/>
                </a:cubicBezTo>
                <a:cubicBezTo>
                  <a:pt x="85" y="48"/>
                  <a:pt x="85" y="49"/>
                  <a:pt x="85" y="49"/>
                </a:cubicBezTo>
                <a:cubicBezTo>
                  <a:pt x="85" y="49"/>
                  <a:pt x="84" y="49"/>
                  <a:pt x="84" y="49"/>
                </a:cubicBezTo>
                <a:cubicBezTo>
                  <a:pt x="84" y="49"/>
                  <a:pt x="84" y="49"/>
                  <a:pt x="84" y="49"/>
                </a:cubicBezTo>
                <a:cubicBezTo>
                  <a:pt x="84" y="49"/>
                  <a:pt x="84" y="49"/>
                  <a:pt x="84" y="49"/>
                </a:cubicBezTo>
                <a:cubicBezTo>
                  <a:pt x="84" y="49"/>
                  <a:pt x="84" y="49"/>
                  <a:pt x="85" y="49"/>
                </a:cubicBezTo>
                <a:cubicBezTo>
                  <a:pt x="85" y="49"/>
                  <a:pt x="85" y="49"/>
                  <a:pt x="85" y="49"/>
                </a:cubicBezTo>
                <a:cubicBezTo>
                  <a:pt x="85" y="49"/>
                  <a:pt x="85" y="49"/>
                  <a:pt x="85" y="49"/>
                </a:cubicBezTo>
                <a:cubicBezTo>
                  <a:pt x="85" y="49"/>
                  <a:pt x="86" y="49"/>
                  <a:pt x="86" y="48"/>
                </a:cubicBezTo>
                <a:cubicBezTo>
                  <a:pt x="86" y="48"/>
                  <a:pt x="86" y="48"/>
                  <a:pt x="86" y="48"/>
                </a:cubicBezTo>
                <a:cubicBezTo>
                  <a:pt x="86" y="48"/>
                  <a:pt x="87" y="48"/>
                  <a:pt x="87" y="47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47"/>
                  <a:pt x="87" y="47"/>
                  <a:pt x="87" y="48"/>
                </a:cubicBezTo>
                <a:cubicBezTo>
                  <a:pt x="87" y="48"/>
                  <a:pt x="88" y="47"/>
                  <a:pt x="88" y="47"/>
                </a:cubicBezTo>
                <a:cubicBezTo>
                  <a:pt x="88" y="47"/>
                  <a:pt x="89" y="47"/>
                  <a:pt x="89" y="47"/>
                </a:cubicBezTo>
                <a:cubicBezTo>
                  <a:pt x="89" y="47"/>
                  <a:pt x="89" y="47"/>
                  <a:pt x="90" y="47"/>
                </a:cubicBezTo>
                <a:cubicBezTo>
                  <a:pt x="90" y="47"/>
                  <a:pt x="90" y="47"/>
                  <a:pt x="90" y="47"/>
                </a:cubicBezTo>
                <a:cubicBezTo>
                  <a:pt x="90" y="47"/>
                  <a:pt x="90" y="47"/>
                  <a:pt x="90" y="46"/>
                </a:cubicBezTo>
                <a:cubicBezTo>
                  <a:pt x="91" y="47"/>
                  <a:pt x="91" y="47"/>
                  <a:pt x="91" y="47"/>
                </a:cubicBezTo>
                <a:cubicBezTo>
                  <a:pt x="91" y="47"/>
                  <a:pt x="90" y="47"/>
                  <a:pt x="90" y="47"/>
                </a:cubicBezTo>
                <a:cubicBezTo>
                  <a:pt x="90" y="47"/>
                  <a:pt x="90" y="47"/>
                  <a:pt x="90" y="47"/>
                </a:cubicBezTo>
                <a:cubicBezTo>
                  <a:pt x="90" y="47"/>
                  <a:pt x="90" y="47"/>
                  <a:pt x="90" y="48"/>
                </a:cubicBezTo>
                <a:cubicBezTo>
                  <a:pt x="90" y="48"/>
                  <a:pt x="90" y="48"/>
                  <a:pt x="90" y="48"/>
                </a:cubicBezTo>
                <a:cubicBezTo>
                  <a:pt x="90" y="48"/>
                  <a:pt x="90" y="48"/>
                  <a:pt x="90" y="48"/>
                </a:cubicBezTo>
                <a:cubicBezTo>
                  <a:pt x="90" y="48"/>
                  <a:pt x="90" y="48"/>
                  <a:pt x="90" y="48"/>
                </a:cubicBezTo>
                <a:cubicBezTo>
                  <a:pt x="90" y="48"/>
                  <a:pt x="90" y="48"/>
                  <a:pt x="90" y="48"/>
                </a:cubicBezTo>
                <a:cubicBezTo>
                  <a:pt x="90" y="48"/>
                  <a:pt x="90" y="48"/>
                  <a:pt x="90" y="48"/>
                </a:cubicBezTo>
                <a:cubicBezTo>
                  <a:pt x="90" y="48"/>
                  <a:pt x="89" y="48"/>
                  <a:pt x="89" y="48"/>
                </a:cubicBezTo>
                <a:cubicBezTo>
                  <a:pt x="89" y="49"/>
                  <a:pt x="89" y="49"/>
                  <a:pt x="90" y="49"/>
                </a:cubicBezTo>
                <a:cubicBezTo>
                  <a:pt x="90" y="49"/>
                  <a:pt x="90" y="49"/>
                  <a:pt x="90" y="49"/>
                </a:cubicBezTo>
                <a:cubicBezTo>
                  <a:pt x="89" y="49"/>
                  <a:pt x="89" y="49"/>
                  <a:pt x="89" y="49"/>
                </a:cubicBezTo>
                <a:cubicBezTo>
                  <a:pt x="89" y="49"/>
                  <a:pt x="89" y="49"/>
                  <a:pt x="89" y="49"/>
                </a:cubicBezTo>
                <a:cubicBezTo>
                  <a:pt x="89" y="49"/>
                  <a:pt x="89" y="49"/>
                  <a:pt x="89" y="49"/>
                </a:cubicBezTo>
                <a:cubicBezTo>
                  <a:pt x="89" y="49"/>
                  <a:pt x="89" y="50"/>
                  <a:pt x="89" y="50"/>
                </a:cubicBezTo>
                <a:cubicBezTo>
                  <a:pt x="89" y="50"/>
                  <a:pt x="89" y="50"/>
                  <a:pt x="88" y="50"/>
                </a:cubicBezTo>
                <a:cubicBezTo>
                  <a:pt x="89" y="50"/>
                  <a:pt x="89" y="50"/>
                  <a:pt x="89" y="50"/>
                </a:cubicBezTo>
                <a:cubicBezTo>
                  <a:pt x="89" y="50"/>
                  <a:pt x="89" y="50"/>
                  <a:pt x="89" y="50"/>
                </a:cubicBezTo>
                <a:cubicBezTo>
                  <a:pt x="89" y="50"/>
                  <a:pt x="89" y="51"/>
                  <a:pt x="89" y="51"/>
                </a:cubicBezTo>
                <a:cubicBezTo>
                  <a:pt x="88" y="51"/>
                  <a:pt x="88" y="51"/>
                  <a:pt x="88" y="51"/>
                </a:cubicBezTo>
                <a:cubicBezTo>
                  <a:pt x="88" y="51"/>
                  <a:pt x="88" y="51"/>
                  <a:pt x="88" y="51"/>
                </a:cubicBezTo>
                <a:cubicBezTo>
                  <a:pt x="88" y="51"/>
                  <a:pt x="88" y="51"/>
                  <a:pt x="88" y="51"/>
                </a:cubicBezTo>
                <a:cubicBezTo>
                  <a:pt x="88" y="51"/>
                  <a:pt x="88" y="51"/>
                  <a:pt x="88" y="51"/>
                </a:cubicBezTo>
                <a:cubicBezTo>
                  <a:pt x="88" y="51"/>
                  <a:pt x="88" y="51"/>
                  <a:pt x="88" y="51"/>
                </a:cubicBezTo>
                <a:cubicBezTo>
                  <a:pt x="88" y="51"/>
                  <a:pt x="87" y="52"/>
                  <a:pt x="87" y="52"/>
                </a:cubicBezTo>
                <a:cubicBezTo>
                  <a:pt x="87" y="52"/>
                  <a:pt x="87" y="52"/>
                  <a:pt x="87" y="52"/>
                </a:cubicBezTo>
                <a:cubicBezTo>
                  <a:pt x="87" y="52"/>
                  <a:pt x="87" y="52"/>
                  <a:pt x="87" y="52"/>
                </a:cubicBezTo>
                <a:cubicBezTo>
                  <a:pt x="86" y="52"/>
                  <a:pt x="86" y="52"/>
                  <a:pt x="86" y="52"/>
                </a:cubicBezTo>
                <a:cubicBezTo>
                  <a:pt x="86" y="53"/>
                  <a:pt x="86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4" y="53"/>
                  <a:pt x="84" y="53"/>
                </a:cubicBezTo>
                <a:cubicBezTo>
                  <a:pt x="84" y="53"/>
                  <a:pt x="85" y="53"/>
                  <a:pt x="85" y="53"/>
                </a:cubicBezTo>
                <a:cubicBezTo>
                  <a:pt x="85" y="54"/>
                  <a:pt x="84" y="54"/>
                  <a:pt x="84" y="54"/>
                </a:cubicBezTo>
                <a:cubicBezTo>
                  <a:pt x="84" y="53"/>
                  <a:pt x="84" y="54"/>
                  <a:pt x="84" y="53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3" y="54"/>
                </a:cubicBezTo>
                <a:cubicBezTo>
                  <a:pt x="83" y="54"/>
                  <a:pt x="83" y="54"/>
                  <a:pt x="83" y="54"/>
                </a:cubicBezTo>
                <a:cubicBezTo>
                  <a:pt x="83" y="54"/>
                  <a:pt x="83" y="54"/>
                  <a:pt x="82" y="54"/>
                </a:cubicBezTo>
                <a:cubicBezTo>
                  <a:pt x="82" y="54"/>
                  <a:pt x="82" y="54"/>
                  <a:pt x="81" y="53"/>
                </a:cubicBezTo>
                <a:cubicBezTo>
                  <a:pt x="81" y="53"/>
                  <a:pt x="81" y="53"/>
                  <a:pt x="81" y="53"/>
                </a:cubicBezTo>
                <a:cubicBezTo>
                  <a:pt x="81" y="54"/>
                  <a:pt x="81" y="54"/>
                  <a:pt x="81" y="54"/>
                </a:cubicBezTo>
                <a:cubicBezTo>
                  <a:pt x="81" y="54"/>
                  <a:pt x="82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3" y="54"/>
                  <a:pt x="82" y="55"/>
                  <a:pt x="82" y="55"/>
                </a:cubicBezTo>
                <a:cubicBezTo>
                  <a:pt x="82" y="55"/>
                  <a:pt x="82" y="55"/>
                  <a:pt x="82" y="55"/>
                </a:cubicBezTo>
                <a:cubicBezTo>
                  <a:pt x="82" y="55"/>
                  <a:pt x="82" y="55"/>
                  <a:pt x="81" y="55"/>
                </a:cubicBezTo>
                <a:cubicBezTo>
                  <a:pt x="81" y="56"/>
                  <a:pt x="82" y="56"/>
                  <a:pt x="81" y="56"/>
                </a:cubicBezTo>
                <a:cubicBezTo>
                  <a:pt x="81" y="56"/>
                  <a:pt x="81" y="56"/>
                  <a:pt x="81" y="56"/>
                </a:cubicBezTo>
                <a:cubicBezTo>
                  <a:pt x="81" y="56"/>
                  <a:pt x="81" y="57"/>
                  <a:pt x="81" y="57"/>
                </a:cubicBezTo>
                <a:cubicBezTo>
                  <a:pt x="81" y="57"/>
                  <a:pt x="81" y="57"/>
                  <a:pt x="81" y="57"/>
                </a:cubicBezTo>
                <a:cubicBezTo>
                  <a:pt x="81" y="57"/>
                  <a:pt x="81" y="57"/>
                  <a:pt x="81" y="57"/>
                </a:cubicBezTo>
                <a:cubicBezTo>
                  <a:pt x="81" y="57"/>
                  <a:pt x="81" y="57"/>
                  <a:pt x="81" y="57"/>
                </a:cubicBezTo>
                <a:cubicBezTo>
                  <a:pt x="81" y="57"/>
                  <a:pt x="81" y="57"/>
                  <a:pt x="81" y="58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8"/>
                  <a:pt x="81" y="58"/>
                  <a:pt x="81" y="59"/>
                </a:cubicBezTo>
                <a:cubicBezTo>
                  <a:pt x="81" y="59"/>
                  <a:pt x="81" y="59"/>
                  <a:pt x="80" y="59"/>
                </a:cubicBezTo>
                <a:cubicBezTo>
                  <a:pt x="80" y="59"/>
                  <a:pt x="80" y="59"/>
                  <a:pt x="80" y="59"/>
                </a:cubicBezTo>
                <a:cubicBezTo>
                  <a:pt x="80" y="59"/>
                  <a:pt x="79" y="59"/>
                  <a:pt x="79" y="59"/>
                </a:cubicBezTo>
                <a:cubicBezTo>
                  <a:pt x="79" y="59"/>
                  <a:pt x="80" y="59"/>
                  <a:pt x="80" y="59"/>
                </a:cubicBezTo>
                <a:cubicBezTo>
                  <a:pt x="80" y="59"/>
                  <a:pt x="79" y="59"/>
                  <a:pt x="79" y="59"/>
                </a:cubicBezTo>
                <a:cubicBezTo>
                  <a:pt x="79" y="60"/>
                  <a:pt x="79" y="60"/>
                  <a:pt x="79" y="60"/>
                </a:cubicBezTo>
                <a:cubicBezTo>
                  <a:pt x="79" y="60"/>
                  <a:pt x="79" y="60"/>
                  <a:pt x="79" y="60"/>
                </a:cubicBezTo>
                <a:cubicBezTo>
                  <a:pt x="79" y="60"/>
                  <a:pt x="79" y="60"/>
                  <a:pt x="79" y="60"/>
                </a:cubicBezTo>
                <a:cubicBezTo>
                  <a:pt x="79" y="60"/>
                  <a:pt x="79" y="60"/>
                  <a:pt x="79" y="60"/>
                </a:cubicBezTo>
                <a:cubicBezTo>
                  <a:pt x="79" y="60"/>
                  <a:pt x="78" y="60"/>
                  <a:pt x="78" y="60"/>
                </a:cubicBezTo>
                <a:cubicBezTo>
                  <a:pt x="78" y="60"/>
                  <a:pt x="78" y="60"/>
                  <a:pt x="78" y="60"/>
                </a:cubicBezTo>
                <a:cubicBezTo>
                  <a:pt x="78" y="60"/>
                  <a:pt x="78" y="60"/>
                  <a:pt x="78" y="60"/>
                </a:cubicBezTo>
                <a:cubicBezTo>
                  <a:pt x="78" y="60"/>
                  <a:pt x="78" y="60"/>
                  <a:pt x="78" y="60"/>
                </a:cubicBezTo>
                <a:cubicBezTo>
                  <a:pt x="78" y="60"/>
                  <a:pt x="78" y="61"/>
                  <a:pt x="77" y="61"/>
                </a:cubicBezTo>
                <a:cubicBezTo>
                  <a:pt x="77" y="61"/>
                  <a:pt x="77" y="61"/>
                  <a:pt x="77" y="61"/>
                </a:cubicBezTo>
                <a:cubicBezTo>
                  <a:pt x="77" y="61"/>
                  <a:pt x="77" y="61"/>
                  <a:pt x="77" y="61"/>
                </a:cubicBezTo>
                <a:cubicBezTo>
                  <a:pt x="77" y="61"/>
                  <a:pt x="77" y="61"/>
                  <a:pt x="77" y="61"/>
                </a:cubicBezTo>
                <a:cubicBezTo>
                  <a:pt x="77" y="61"/>
                  <a:pt x="77" y="61"/>
                  <a:pt x="77" y="61"/>
                </a:cubicBezTo>
                <a:cubicBezTo>
                  <a:pt x="77" y="61"/>
                  <a:pt x="77" y="61"/>
                  <a:pt x="77" y="60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60"/>
                  <a:pt x="77" y="60"/>
                  <a:pt x="77" y="59"/>
                </a:cubicBezTo>
                <a:cubicBezTo>
                  <a:pt x="77" y="60"/>
                  <a:pt x="77" y="60"/>
                  <a:pt x="77" y="59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60"/>
                  <a:pt x="77" y="60"/>
                  <a:pt x="77" y="60"/>
                </a:cubicBezTo>
                <a:cubicBezTo>
                  <a:pt x="77" y="60"/>
                  <a:pt x="76" y="60"/>
                  <a:pt x="76" y="60"/>
                </a:cubicBezTo>
                <a:cubicBezTo>
                  <a:pt x="76" y="60"/>
                  <a:pt x="76" y="60"/>
                  <a:pt x="76" y="61"/>
                </a:cubicBezTo>
                <a:cubicBezTo>
                  <a:pt x="76" y="61"/>
                  <a:pt x="77" y="61"/>
                  <a:pt x="76" y="61"/>
                </a:cubicBezTo>
                <a:cubicBezTo>
                  <a:pt x="76" y="61"/>
                  <a:pt x="76" y="61"/>
                  <a:pt x="76" y="61"/>
                </a:cubicBezTo>
                <a:cubicBezTo>
                  <a:pt x="76" y="61"/>
                  <a:pt x="76" y="61"/>
                  <a:pt x="76" y="62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5" y="62"/>
                  <a:pt x="75" y="62"/>
                  <a:pt x="75" y="61"/>
                </a:cubicBezTo>
                <a:cubicBezTo>
                  <a:pt x="75" y="61"/>
                  <a:pt x="75" y="61"/>
                  <a:pt x="75" y="61"/>
                </a:cubicBezTo>
                <a:cubicBezTo>
                  <a:pt x="75" y="61"/>
                  <a:pt x="75" y="61"/>
                  <a:pt x="75" y="61"/>
                </a:cubicBezTo>
                <a:cubicBezTo>
                  <a:pt x="75" y="61"/>
                  <a:pt x="75" y="62"/>
                  <a:pt x="75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5" y="62"/>
                  <a:pt x="75" y="62"/>
                  <a:pt x="75" y="62"/>
                </a:cubicBezTo>
                <a:cubicBezTo>
                  <a:pt x="74" y="62"/>
                  <a:pt x="75" y="62"/>
                  <a:pt x="74" y="62"/>
                </a:cubicBezTo>
                <a:cubicBezTo>
                  <a:pt x="74" y="62"/>
                  <a:pt x="74" y="62"/>
                  <a:pt x="74" y="62"/>
                </a:cubicBezTo>
                <a:cubicBezTo>
                  <a:pt x="74" y="62"/>
                  <a:pt x="74" y="62"/>
                  <a:pt x="74" y="62"/>
                </a:cubicBezTo>
                <a:cubicBezTo>
                  <a:pt x="74" y="62"/>
                  <a:pt x="74" y="62"/>
                  <a:pt x="75" y="62"/>
                </a:cubicBezTo>
                <a:cubicBezTo>
                  <a:pt x="75" y="62"/>
                  <a:pt x="75" y="63"/>
                  <a:pt x="75" y="63"/>
                </a:cubicBezTo>
                <a:cubicBezTo>
                  <a:pt x="74" y="63"/>
                  <a:pt x="74" y="63"/>
                  <a:pt x="74" y="63"/>
                </a:cubicBezTo>
                <a:cubicBezTo>
                  <a:pt x="74" y="63"/>
                  <a:pt x="74" y="63"/>
                  <a:pt x="73" y="63"/>
                </a:cubicBezTo>
                <a:cubicBezTo>
                  <a:pt x="73" y="63"/>
                  <a:pt x="73" y="63"/>
                  <a:pt x="73" y="63"/>
                </a:cubicBezTo>
                <a:cubicBezTo>
                  <a:pt x="73" y="64"/>
                  <a:pt x="74" y="63"/>
                  <a:pt x="74" y="64"/>
                </a:cubicBezTo>
                <a:cubicBezTo>
                  <a:pt x="74" y="64"/>
                  <a:pt x="74" y="64"/>
                  <a:pt x="74" y="64"/>
                </a:cubicBezTo>
                <a:cubicBezTo>
                  <a:pt x="74" y="64"/>
                  <a:pt x="74" y="64"/>
                  <a:pt x="74" y="64"/>
                </a:cubicBezTo>
                <a:cubicBezTo>
                  <a:pt x="74" y="64"/>
                  <a:pt x="74" y="64"/>
                  <a:pt x="74" y="64"/>
                </a:cubicBezTo>
                <a:cubicBezTo>
                  <a:pt x="74" y="64"/>
                  <a:pt x="74" y="64"/>
                  <a:pt x="74" y="64"/>
                </a:cubicBezTo>
                <a:cubicBezTo>
                  <a:pt x="74" y="64"/>
                  <a:pt x="74" y="64"/>
                  <a:pt x="74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4" y="65"/>
                  <a:pt x="74" y="65"/>
                  <a:pt x="73" y="65"/>
                </a:cubicBezTo>
                <a:cubicBezTo>
                  <a:pt x="73" y="65"/>
                  <a:pt x="73" y="65"/>
                  <a:pt x="73" y="65"/>
                </a:cubicBezTo>
                <a:cubicBezTo>
                  <a:pt x="73" y="65"/>
                  <a:pt x="73" y="65"/>
                  <a:pt x="74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4" y="65"/>
                  <a:pt x="74" y="66"/>
                  <a:pt x="74" y="66"/>
                </a:cubicBezTo>
                <a:cubicBezTo>
                  <a:pt x="74" y="66"/>
                  <a:pt x="75" y="66"/>
                  <a:pt x="75" y="66"/>
                </a:cubicBezTo>
                <a:cubicBezTo>
                  <a:pt x="74" y="66"/>
                  <a:pt x="74" y="66"/>
                  <a:pt x="74" y="66"/>
                </a:cubicBezTo>
                <a:cubicBezTo>
                  <a:pt x="74" y="66"/>
                  <a:pt x="74" y="66"/>
                  <a:pt x="74" y="66"/>
                </a:cubicBezTo>
                <a:cubicBezTo>
                  <a:pt x="73" y="66"/>
                  <a:pt x="73" y="66"/>
                  <a:pt x="73" y="66"/>
                </a:cubicBezTo>
                <a:cubicBezTo>
                  <a:pt x="73" y="66"/>
                  <a:pt x="73" y="66"/>
                  <a:pt x="73" y="66"/>
                </a:cubicBezTo>
                <a:cubicBezTo>
                  <a:pt x="73" y="66"/>
                  <a:pt x="73" y="66"/>
                  <a:pt x="73" y="66"/>
                </a:cubicBezTo>
                <a:cubicBezTo>
                  <a:pt x="73" y="66"/>
                  <a:pt x="73" y="66"/>
                  <a:pt x="74" y="66"/>
                </a:cubicBezTo>
                <a:cubicBezTo>
                  <a:pt x="74" y="66"/>
                  <a:pt x="74" y="66"/>
                  <a:pt x="74" y="66"/>
                </a:cubicBezTo>
                <a:cubicBezTo>
                  <a:pt x="74" y="66"/>
                  <a:pt x="74" y="66"/>
                  <a:pt x="74" y="66"/>
                </a:cubicBezTo>
                <a:cubicBezTo>
                  <a:pt x="74" y="66"/>
                  <a:pt x="74" y="66"/>
                  <a:pt x="74" y="67"/>
                </a:cubicBezTo>
                <a:cubicBezTo>
                  <a:pt x="74" y="67"/>
                  <a:pt x="74" y="67"/>
                  <a:pt x="74" y="67"/>
                </a:cubicBezTo>
                <a:cubicBezTo>
                  <a:pt x="74" y="67"/>
                  <a:pt x="74" y="67"/>
                  <a:pt x="73" y="67"/>
                </a:cubicBezTo>
                <a:cubicBezTo>
                  <a:pt x="73" y="67"/>
                  <a:pt x="73" y="67"/>
                  <a:pt x="73" y="67"/>
                </a:cubicBezTo>
                <a:cubicBezTo>
                  <a:pt x="73" y="67"/>
                  <a:pt x="74" y="67"/>
                  <a:pt x="74" y="67"/>
                </a:cubicBezTo>
                <a:cubicBezTo>
                  <a:pt x="74" y="67"/>
                  <a:pt x="74" y="67"/>
                  <a:pt x="74" y="67"/>
                </a:cubicBezTo>
                <a:cubicBezTo>
                  <a:pt x="73" y="67"/>
                  <a:pt x="73" y="67"/>
                  <a:pt x="73" y="67"/>
                </a:cubicBezTo>
                <a:cubicBezTo>
                  <a:pt x="73" y="67"/>
                  <a:pt x="73" y="67"/>
                  <a:pt x="73" y="67"/>
                </a:cubicBezTo>
                <a:cubicBezTo>
                  <a:pt x="73" y="67"/>
                  <a:pt x="73" y="67"/>
                  <a:pt x="74" y="67"/>
                </a:cubicBezTo>
                <a:cubicBezTo>
                  <a:pt x="74" y="67"/>
                  <a:pt x="74" y="67"/>
                  <a:pt x="74" y="67"/>
                </a:cubicBezTo>
                <a:cubicBezTo>
                  <a:pt x="74" y="68"/>
                  <a:pt x="74" y="68"/>
                  <a:pt x="74" y="68"/>
                </a:cubicBezTo>
                <a:cubicBezTo>
                  <a:pt x="73" y="68"/>
                  <a:pt x="73" y="67"/>
                  <a:pt x="73" y="67"/>
                </a:cubicBezTo>
                <a:cubicBezTo>
                  <a:pt x="73" y="67"/>
                  <a:pt x="73" y="67"/>
                  <a:pt x="73" y="67"/>
                </a:cubicBezTo>
                <a:cubicBezTo>
                  <a:pt x="73" y="68"/>
                  <a:pt x="73" y="68"/>
                  <a:pt x="73" y="68"/>
                </a:cubicBezTo>
                <a:cubicBezTo>
                  <a:pt x="73" y="68"/>
                  <a:pt x="73" y="68"/>
                  <a:pt x="73" y="68"/>
                </a:cubicBezTo>
                <a:cubicBezTo>
                  <a:pt x="73" y="68"/>
                  <a:pt x="73" y="68"/>
                  <a:pt x="73" y="68"/>
                </a:cubicBezTo>
                <a:cubicBezTo>
                  <a:pt x="73" y="68"/>
                  <a:pt x="73" y="68"/>
                  <a:pt x="73" y="68"/>
                </a:cubicBezTo>
                <a:cubicBezTo>
                  <a:pt x="72" y="68"/>
                  <a:pt x="72" y="69"/>
                  <a:pt x="72" y="69"/>
                </a:cubicBezTo>
                <a:cubicBezTo>
                  <a:pt x="72" y="69"/>
                  <a:pt x="72" y="69"/>
                  <a:pt x="72" y="69"/>
                </a:cubicBezTo>
                <a:cubicBezTo>
                  <a:pt x="72" y="69"/>
                  <a:pt x="73" y="69"/>
                  <a:pt x="73" y="69"/>
                </a:cubicBezTo>
                <a:cubicBezTo>
                  <a:pt x="73" y="69"/>
                  <a:pt x="73" y="69"/>
                  <a:pt x="73" y="69"/>
                </a:cubicBezTo>
                <a:cubicBezTo>
                  <a:pt x="73" y="69"/>
                  <a:pt x="73" y="69"/>
                  <a:pt x="73" y="69"/>
                </a:cubicBezTo>
                <a:cubicBezTo>
                  <a:pt x="73" y="69"/>
                  <a:pt x="72" y="69"/>
                  <a:pt x="72" y="69"/>
                </a:cubicBezTo>
                <a:cubicBezTo>
                  <a:pt x="72" y="69"/>
                  <a:pt x="72" y="69"/>
                  <a:pt x="73" y="70"/>
                </a:cubicBezTo>
                <a:cubicBezTo>
                  <a:pt x="73" y="70"/>
                  <a:pt x="73" y="70"/>
                  <a:pt x="73" y="70"/>
                </a:cubicBezTo>
                <a:cubicBezTo>
                  <a:pt x="73" y="70"/>
                  <a:pt x="73" y="71"/>
                  <a:pt x="73" y="71"/>
                </a:cubicBezTo>
                <a:cubicBezTo>
                  <a:pt x="73" y="71"/>
                  <a:pt x="73" y="71"/>
                  <a:pt x="73" y="71"/>
                </a:cubicBezTo>
                <a:cubicBezTo>
                  <a:pt x="73" y="71"/>
                  <a:pt x="73" y="71"/>
                  <a:pt x="73" y="71"/>
                </a:cubicBezTo>
                <a:cubicBezTo>
                  <a:pt x="73" y="71"/>
                  <a:pt x="73" y="71"/>
                  <a:pt x="73" y="71"/>
                </a:cubicBezTo>
                <a:cubicBezTo>
                  <a:pt x="73" y="71"/>
                  <a:pt x="73" y="71"/>
                  <a:pt x="73" y="71"/>
                </a:cubicBezTo>
                <a:cubicBezTo>
                  <a:pt x="73" y="71"/>
                  <a:pt x="73" y="72"/>
                  <a:pt x="73" y="72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2" y="72"/>
                  <a:pt x="72" y="72"/>
                </a:cubicBezTo>
                <a:cubicBezTo>
                  <a:pt x="72" y="72"/>
                  <a:pt x="72" y="72"/>
                  <a:pt x="72" y="72"/>
                </a:cubicBezTo>
                <a:cubicBezTo>
                  <a:pt x="72" y="72"/>
                  <a:pt x="72" y="72"/>
                  <a:pt x="73" y="72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2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2" y="74"/>
                  <a:pt x="71" y="74"/>
                </a:cubicBezTo>
                <a:cubicBezTo>
                  <a:pt x="71" y="74"/>
                  <a:pt x="72" y="74"/>
                  <a:pt x="72" y="74"/>
                </a:cubicBezTo>
                <a:cubicBezTo>
                  <a:pt x="72" y="74"/>
                  <a:pt x="72" y="74"/>
                  <a:pt x="72" y="74"/>
                </a:cubicBezTo>
                <a:cubicBezTo>
                  <a:pt x="72" y="74"/>
                  <a:pt x="73" y="74"/>
                  <a:pt x="72" y="74"/>
                </a:cubicBezTo>
                <a:cubicBezTo>
                  <a:pt x="72" y="74"/>
                  <a:pt x="72" y="74"/>
                  <a:pt x="72" y="74"/>
                </a:cubicBezTo>
                <a:cubicBezTo>
                  <a:pt x="72" y="74"/>
                  <a:pt x="72" y="74"/>
                  <a:pt x="72" y="74"/>
                </a:cubicBezTo>
                <a:cubicBezTo>
                  <a:pt x="72" y="74"/>
                  <a:pt x="72" y="74"/>
                  <a:pt x="71" y="74"/>
                </a:cubicBezTo>
                <a:cubicBezTo>
                  <a:pt x="71" y="74"/>
                  <a:pt x="71" y="74"/>
                  <a:pt x="71" y="74"/>
                </a:cubicBezTo>
                <a:cubicBezTo>
                  <a:pt x="70" y="74"/>
                  <a:pt x="70" y="75"/>
                  <a:pt x="70" y="75"/>
                </a:cubicBezTo>
                <a:cubicBezTo>
                  <a:pt x="70" y="75"/>
                  <a:pt x="70" y="75"/>
                  <a:pt x="70" y="75"/>
                </a:cubicBezTo>
                <a:cubicBezTo>
                  <a:pt x="70" y="75"/>
                  <a:pt x="70" y="75"/>
                  <a:pt x="70" y="75"/>
                </a:cubicBezTo>
                <a:cubicBezTo>
                  <a:pt x="69" y="75"/>
                  <a:pt x="69" y="75"/>
                  <a:pt x="69" y="75"/>
                </a:cubicBezTo>
                <a:cubicBezTo>
                  <a:pt x="69" y="75"/>
                  <a:pt x="70" y="74"/>
                  <a:pt x="69" y="74"/>
                </a:cubicBezTo>
                <a:cubicBezTo>
                  <a:pt x="69" y="74"/>
                  <a:pt x="69" y="74"/>
                  <a:pt x="69" y="74"/>
                </a:cubicBezTo>
                <a:cubicBezTo>
                  <a:pt x="69" y="74"/>
                  <a:pt x="69" y="74"/>
                  <a:pt x="70" y="74"/>
                </a:cubicBezTo>
                <a:cubicBezTo>
                  <a:pt x="69" y="74"/>
                  <a:pt x="69" y="74"/>
                  <a:pt x="69" y="74"/>
                </a:cubicBezTo>
                <a:cubicBezTo>
                  <a:pt x="69" y="74"/>
                  <a:pt x="69" y="74"/>
                  <a:pt x="69" y="74"/>
                </a:cubicBezTo>
                <a:cubicBezTo>
                  <a:pt x="69" y="74"/>
                  <a:pt x="69" y="74"/>
                  <a:pt x="69" y="74"/>
                </a:cubicBezTo>
                <a:cubicBezTo>
                  <a:pt x="69" y="74"/>
                  <a:pt x="69" y="74"/>
                  <a:pt x="69" y="74"/>
                </a:cubicBezTo>
                <a:cubicBezTo>
                  <a:pt x="68" y="74"/>
                  <a:pt x="69" y="74"/>
                  <a:pt x="68" y="74"/>
                </a:cubicBezTo>
                <a:cubicBezTo>
                  <a:pt x="68" y="74"/>
                  <a:pt x="68" y="74"/>
                  <a:pt x="68" y="74"/>
                </a:cubicBezTo>
                <a:cubicBezTo>
                  <a:pt x="68" y="74"/>
                  <a:pt x="68" y="74"/>
                  <a:pt x="68" y="74"/>
                </a:cubicBezTo>
                <a:cubicBezTo>
                  <a:pt x="68" y="74"/>
                  <a:pt x="68" y="74"/>
                  <a:pt x="68" y="74"/>
                </a:cubicBezTo>
                <a:cubicBezTo>
                  <a:pt x="68" y="74"/>
                  <a:pt x="68" y="74"/>
                  <a:pt x="68" y="74"/>
                </a:cubicBezTo>
                <a:cubicBezTo>
                  <a:pt x="68" y="74"/>
                  <a:pt x="68" y="74"/>
                  <a:pt x="68" y="74"/>
                </a:cubicBezTo>
                <a:cubicBezTo>
                  <a:pt x="68" y="74"/>
                  <a:pt x="68" y="73"/>
                  <a:pt x="68" y="73"/>
                </a:cubicBezTo>
                <a:cubicBezTo>
                  <a:pt x="68" y="73"/>
                  <a:pt x="69" y="73"/>
                  <a:pt x="69" y="73"/>
                </a:cubicBezTo>
                <a:cubicBezTo>
                  <a:pt x="69" y="73"/>
                  <a:pt x="68" y="73"/>
                  <a:pt x="68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8" y="73"/>
                  <a:pt x="67" y="73"/>
                  <a:pt x="67" y="73"/>
                </a:cubicBezTo>
                <a:cubicBezTo>
                  <a:pt x="67" y="73"/>
                  <a:pt x="68" y="73"/>
                  <a:pt x="68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8" y="73"/>
                  <a:pt x="68" y="72"/>
                  <a:pt x="67" y="72"/>
                </a:cubicBezTo>
                <a:cubicBezTo>
                  <a:pt x="67" y="72"/>
                  <a:pt x="67" y="73"/>
                  <a:pt x="67" y="73"/>
                </a:cubicBezTo>
                <a:cubicBezTo>
                  <a:pt x="67" y="73"/>
                  <a:pt x="67" y="73"/>
                  <a:pt x="67" y="73"/>
                </a:cubicBezTo>
                <a:cubicBezTo>
                  <a:pt x="67" y="73"/>
                  <a:pt x="67" y="73"/>
                  <a:pt x="66" y="73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66" y="73"/>
                  <a:pt x="65" y="73"/>
                </a:cubicBezTo>
                <a:cubicBezTo>
                  <a:pt x="65" y="73"/>
                  <a:pt x="65" y="74"/>
                  <a:pt x="65" y="74"/>
                </a:cubicBezTo>
                <a:cubicBezTo>
                  <a:pt x="65" y="74"/>
                  <a:pt x="65" y="74"/>
                  <a:pt x="65" y="74"/>
                </a:cubicBezTo>
                <a:cubicBezTo>
                  <a:pt x="65" y="74"/>
                  <a:pt x="65" y="74"/>
                  <a:pt x="65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4" y="74"/>
                  <a:pt x="65" y="74"/>
                  <a:pt x="65" y="73"/>
                </a:cubicBezTo>
                <a:cubicBezTo>
                  <a:pt x="65" y="73"/>
                  <a:pt x="64" y="73"/>
                  <a:pt x="64" y="73"/>
                </a:cubicBezTo>
                <a:cubicBezTo>
                  <a:pt x="64" y="73"/>
                  <a:pt x="64" y="73"/>
                  <a:pt x="64" y="73"/>
                </a:cubicBezTo>
                <a:cubicBezTo>
                  <a:pt x="64" y="73"/>
                  <a:pt x="64" y="73"/>
                  <a:pt x="64" y="73"/>
                </a:cubicBezTo>
                <a:cubicBezTo>
                  <a:pt x="64" y="73"/>
                  <a:pt x="64" y="73"/>
                  <a:pt x="64" y="73"/>
                </a:cubicBezTo>
                <a:cubicBezTo>
                  <a:pt x="64" y="73"/>
                  <a:pt x="64" y="73"/>
                  <a:pt x="64" y="73"/>
                </a:cubicBezTo>
                <a:cubicBezTo>
                  <a:pt x="64" y="73"/>
                  <a:pt x="63" y="73"/>
                  <a:pt x="63" y="73"/>
                </a:cubicBezTo>
                <a:cubicBezTo>
                  <a:pt x="63" y="73"/>
                  <a:pt x="63" y="72"/>
                  <a:pt x="63" y="72"/>
                </a:cubicBezTo>
                <a:cubicBezTo>
                  <a:pt x="63" y="72"/>
                  <a:pt x="63" y="72"/>
                  <a:pt x="63" y="72"/>
                </a:cubicBezTo>
                <a:cubicBezTo>
                  <a:pt x="63" y="72"/>
                  <a:pt x="63" y="72"/>
                  <a:pt x="63" y="72"/>
                </a:cubicBezTo>
                <a:cubicBezTo>
                  <a:pt x="63" y="73"/>
                  <a:pt x="63" y="72"/>
                  <a:pt x="63" y="72"/>
                </a:cubicBezTo>
                <a:cubicBezTo>
                  <a:pt x="63" y="72"/>
                  <a:pt x="63" y="73"/>
                  <a:pt x="63" y="73"/>
                </a:cubicBezTo>
                <a:cubicBezTo>
                  <a:pt x="62" y="73"/>
                  <a:pt x="62" y="73"/>
                  <a:pt x="62" y="72"/>
                </a:cubicBezTo>
                <a:cubicBezTo>
                  <a:pt x="62" y="72"/>
                  <a:pt x="62" y="72"/>
                  <a:pt x="62" y="72"/>
                </a:cubicBezTo>
                <a:cubicBezTo>
                  <a:pt x="62" y="72"/>
                  <a:pt x="62" y="72"/>
                  <a:pt x="62" y="72"/>
                </a:cubicBezTo>
                <a:cubicBezTo>
                  <a:pt x="62" y="72"/>
                  <a:pt x="63" y="72"/>
                  <a:pt x="62" y="71"/>
                </a:cubicBezTo>
                <a:cubicBezTo>
                  <a:pt x="62" y="72"/>
                  <a:pt x="62" y="72"/>
                  <a:pt x="61" y="72"/>
                </a:cubicBezTo>
                <a:cubicBezTo>
                  <a:pt x="62" y="72"/>
                  <a:pt x="62" y="72"/>
                  <a:pt x="62" y="71"/>
                </a:cubicBezTo>
                <a:cubicBezTo>
                  <a:pt x="62" y="71"/>
                  <a:pt x="62" y="71"/>
                  <a:pt x="62" y="71"/>
                </a:cubicBezTo>
                <a:cubicBezTo>
                  <a:pt x="62" y="71"/>
                  <a:pt x="62" y="71"/>
                  <a:pt x="62" y="71"/>
                </a:cubicBezTo>
                <a:cubicBezTo>
                  <a:pt x="62" y="71"/>
                  <a:pt x="62" y="71"/>
                  <a:pt x="62" y="72"/>
                </a:cubicBezTo>
                <a:cubicBezTo>
                  <a:pt x="61" y="71"/>
                  <a:pt x="61" y="71"/>
                  <a:pt x="61" y="71"/>
                </a:cubicBezTo>
                <a:cubicBezTo>
                  <a:pt x="61" y="71"/>
                  <a:pt x="61" y="71"/>
                  <a:pt x="61" y="71"/>
                </a:cubicBezTo>
                <a:cubicBezTo>
                  <a:pt x="62" y="71"/>
                  <a:pt x="62" y="71"/>
                  <a:pt x="62" y="71"/>
                </a:cubicBezTo>
                <a:cubicBezTo>
                  <a:pt x="62" y="71"/>
                  <a:pt x="62" y="71"/>
                  <a:pt x="62" y="71"/>
                </a:cubicBezTo>
                <a:cubicBezTo>
                  <a:pt x="61" y="71"/>
                  <a:pt x="61" y="71"/>
                  <a:pt x="61" y="71"/>
                </a:cubicBezTo>
                <a:cubicBezTo>
                  <a:pt x="61" y="71"/>
                  <a:pt x="61" y="71"/>
                  <a:pt x="60" y="71"/>
                </a:cubicBezTo>
                <a:cubicBezTo>
                  <a:pt x="60" y="71"/>
                  <a:pt x="60" y="71"/>
                  <a:pt x="60" y="70"/>
                </a:cubicBezTo>
                <a:cubicBezTo>
                  <a:pt x="60" y="70"/>
                  <a:pt x="60" y="70"/>
                  <a:pt x="61" y="70"/>
                </a:cubicBezTo>
                <a:cubicBezTo>
                  <a:pt x="61" y="69"/>
                  <a:pt x="61" y="69"/>
                  <a:pt x="61" y="69"/>
                </a:cubicBezTo>
                <a:cubicBezTo>
                  <a:pt x="61" y="69"/>
                  <a:pt x="61" y="69"/>
                  <a:pt x="61" y="69"/>
                </a:cubicBezTo>
                <a:cubicBezTo>
                  <a:pt x="60" y="69"/>
                  <a:pt x="60" y="70"/>
                  <a:pt x="60" y="70"/>
                </a:cubicBezTo>
                <a:cubicBezTo>
                  <a:pt x="60" y="70"/>
                  <a:pt x="60" y="70"/>
                  <a:pt x="60" y="70"/>
                </a:cubicBezTo>
                <a:cubicBezTo>
                  <a:pt x="60" y="70"/>
                  <a:pt x="60" y="70"/>
                  <a:pt x="60" y="69"/>
                </a:cubicBezTo>
                <a:cubicBezTo>
                  <a:pt x="60" y="69"/>
                  <a:pt x="60" y="69"/>
                  <a:pt x="60" y="69"/>
                </a:cubicBezTo>
                <a:cubicBezTo>
                  <a:pt x="60" y="69"/>
                  <a:pt x="60" y="70"/>
                  <a:pt x="60" y="70"/>
                </a:cubicBezTo>
                <a:cubicBezTo>
                  <a:pt x="59" y="69"/>
                  <a:pt x="60" y="69"/>
                  <a:pt x="60" y="69"/>
                </a:cubicBezTo>
                <a:cubicBezTo>
                  <a:pt x="60" y="69"/>
                  <a:pt x="60" y="69"/>
                  <a:pt x="59" y="69"/>
                </a:cubicBezTo>
                <a:cubicBezTo>
                  <a:pt x="59" y="69"/>
                  <a:pt x="59" y="69"/>
                  <a:pt x="59" y="69"/>
                </a:cubicBezTo>
                <a:cubicBezTo>
                  <a:pt x="59" y="69"/>
                  <a:pt x="59" y="69"/>
                  <a:pt x="59" y="69"/>
                </a:cubicBezTo>
                <a:cubicBezTo>
                  <a:pt x="59" y="68"/>
                  <a:pt x="59" y="68"/>
                  <a:pt x="60" y="68"/>
                </a:cubicBezTo>
                <a:cubicBezTo>
                  <a:pt x="59" y="68"/>
                  <a:pt x="59" y="68"/>
                  <a:pt x="59" y="68"/>
                </a:cubicBezTo>
                <a:cubicBezTo>
                  <a:pt x="59" y="68"/>
                  <a:pt x="59" y="68"/>
                  <a:pt x="58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58" y="68"/>
                  <a:pt x="58" y="67"/>
                  <a:pt x="58" y="67"/>
                </a:cubicBezTo>
                <a:cubicBezTo>
                  <a:pt x="58" y="67"/>
                  <a:pt x="58" y="67"/>
                  <a:pt x="59" y="67"/>
                </a:cubicBezTo>
                <a:cubicBezTo>
                  <a:pt x="59" y="67"/>
                  <a:pt x="59" y="67"/>
                  <a:pt x="60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0" y="67"/>
                  <a:pt x="60" y="67"/>
                  <a:pt x="60" y="66"/>
                </a:cubicBezTo>
                <a:cubicBezTo>
                  <a:pt x="60" y="67"/>
                  <a:pt x="60" y="67"/>
                  <a:pt x="60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8" y="67"/>
                  <a:pt x="58" y="67"/>
                  <a:pt x="58" y="67"/>
                </a:cubicBezTo>
                <a:cubicBezTo>
                  <a:pt x="58" y="67"/>
                  <a:pt x="58" y="67"/>
                  <a:pt x="58" y="67"/>
                </a:cubicBezTo>
                <a:cubicBezTo>
                  <a:pt x="58" y="67"/>
                  <a:pt x="59" y="67"/>
                  <a:pt x="59" y="66"/>
                </a:cubicBezTo>
                <a:cubicBezTo>
                  <a:pt x="59" y="66"/>
                  <a:pt x="59" y="66"/>
                  <a:pt x="59" y="66"/>
                </a:cubicBezTo>
                <a:cubicBezTo>
                  <a:pt x="59" y="66"/>
                  <a:pt x="59" y="66"/>
                  <a:pt x="59" y="66"/>
                </a:cubicBezTo>
                <a:cubicBezTo>
                  <a:pt x="59" y="66"/>
                  <a:pt x="59" y="66"/>
                  <a:pt x="59" y="66"/>
                </a:cubicBezTo>
                <a:cubicBezTo>
                  <a:pt x="59" y="66"/>
                  <a:pt x="59" y="66"/>
                  <a:pt x="60" y="66"/>
                </a:cubicBezTo>
                <a:cubicBezTo>
                  <a:pt x="60" y="66"/>
                  <a:pt x="60" y="66"/>
                  <a:pt x="60" y="66"/>
                </a:cubicBezTo>
                <a:cubicBezTo>
                  <a:pt x="60" y="66"/>
                  <a:pt x="61" y="66"/>
                  <a:pt x="61" y="66"/>
                </a:cubicBezTo>
                <a:cubicBezTo>
                  <a:pt x="61" y="66"/>
                  <a:pt x="61" y="66"/>
                  <a:pt x="61" y="66"/>
                </a:cubicBezTo>
                <a:cubicBezTo>
                  <a:pt x="61" y="66"/>
                  <a:pt x="61" y="66"/>
                  <a:pt x="61" y="66"/>
                </a:cubicBezTo>
                <a:cubicBezTo>
                  <a:pt x="61" y="66"/>
                  <a:pt x="60" y="66"/>
                  <a:pt x="60" y="66"/>
                </a:cubicBezTo>
                <a:cubicBezTo>
                  <a:pt x="60" y="66"/>
                  <a:pt x="60" y="66"/>
                  <a:pt x="60" y="65"/>
                </a:cubicBezTo>
                <a:cubicBezTo>
                  <a:pt x="60" y="65"/>
                  <a:pt x="60" y="66"/>
                  <a:pt x="59" y="66"/>
                </a:cubicBezTo>
                <a:cubicBezTo>
                  <a:pt x="59" y="65"/>
                  <a:pt x="59" y="65"/>
                  <a:pt x="59" y="65"/>
                </a:cubicBezTo>
                <a:cubicBezTo>
                  <a:pt x="59" y="65"/>
                  <a:pt x="59" y="65"/>
                  <a:pt x="59" y="65"/>
                </a:cubicBezTo>
                <a:cubicBezTo>
                  <a:pt x="59" y="65"/>
                  <a:pt x="59" y="65"/>
                  <a:pt x="59" y="65"/>
                </a:cubicBezTo>
                <a:cubicBezTo>
                  <a:pt x="59" y="65"/>
                  <a:pt x="59" y="65"/>
                  <a:pt x="59" y="65"/>
                </a:cubicBezTo>
                <a:cubicBezTo>
                  <a:pt x="59" y="65"/>
                  <a:pt x="59" y="65"/>
                  <a:pt x="59" y="65"/>
                </a:cubicBezTo>
                <a:cubicBezTo>
                  <a:pt x="59" y="65"/>
                  <a:pt x="59" y="66"/>
                  <a:pt x="59" y="66"/>
                </a:cubicBezTo>
                <a:cubicBezTo>
                  <a:pt x="59" y="66"/>
                  <a:pt x="59" y="66"/>
                  <a:pt x="59" y="66"/>
                </a:cubicBezTo>
                <a:cubicBezTo>
                  <a:pt x="59" y="66"/>
                  <a:pt x="59" y="66"/>
                  <a:pt x="59" y="66"/>
                </a:cubicBezTo>
                <a:cubicBezTo>
                  <a:pt x="59" y="66"/>
                  <a:pt x="59" y="66"/>
                  <a:pt x="58" y="66"/>
                </a:cubicBezTo>
                <a:cubicBezTo>
                  <a:pt x="58" y="66"/>
                  <a:pt x="58" y="66"/>
                  <a:pt x="58" y="66"/>
                </a:cubicBezTo>
                <a:cubicBezTo>
                  <a:pt x="58" y="66"/>
                  <a:pt x="58" y="66"/>
                  <a:pt x="58" y="66"/>
                </a:cubicBezTo>
                <a:cubicBezTo>
                  <a:pt x="58" y="66"/>
                  <a:pt x="58" y="66"/>
                  <a:pt x="58" y="66"/>
                </a:cubicBezTo>
                <a:cubicBezTo>
                  <a:pt x="58" y="66"/>
                  <a:pt x="58" y="67"/>
                  <a:pt x="58" y="67"/>
                </a:cubicBezTo>
                <a:cubicBezTo>
                  <a:pt x="58" y="67"/>
                  <a:pt x="57" y="67"/>
                  <a:pt x="57" y="67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67"/>
                  <a:pt x="57" y="67"/>
                  <a:pt x="57" y="66"/>
                </a:cubicBezTo>
                <a:cubicBezTo>
                  <a:pt x="57" y="66"/>
                  <a:pt x="57" y="66"/>
                  <a:pt x="58" y="65"/>
                </a:cubicBezTo>
                <a:cubicBezTo>
                  <a:pt x="58" y="65"/>
                  <a:pt x="58" y="65"/>
                  <a:pt x="58" y="65"/>
                </a:cubicBezTo>
                <a:cubicBezTo>
                  <a:pt x="57" y="65"/>
                  <a:pt x="57" y="65"/>
                  <a:pt x="57" y="65"/>
                </a:cubicBezTo>
                <a:cubicBezTo>
                  <a:pt x="57" y="65"/>
                  <a:pt x="57" y="65"/>
                  <a:pt x="57" y="65"/>
                </a:cubicBezTo>
                <a:cubicBezTo>
                  <a:pt x="57" y="65"/>
                  <a:pt x="57" y="65"/>
                  <a:pt x="57" y="65"/>
                </a:cubicBezTo>
                <a:cubicBezTo>
                  <a:pt x="57" y="65"/>
                  <a:pt x="57" y="65"/>
                  <a:pt x="57" y="65"/>
                </a:cubicBezTo>
                <a:cubicBezTo>
                  <a:pt x="57" y="65"/>
                  <a:pt x="57" y="65"/>
                  <a:pt x="57" y="65"/>
                </a:cubicBezTo>
                <a:cubicBezTo>
                  <a:pt x="57" y="65"/>
                  <a:pt x="57" y="65"/>
                  <a:pt x="57" y="65"/>
                </a:cubicBezTo>
                <a:cubicBezTo>
                  <a:pt x="57" y="64"/>
                  <a:pt x="57" y="64"/>
                  <a:pt x="57" y="64"/>
                </a:cubicBezTo>
                <a:cubicBezTo>
                  <a:pt x="57" y="64"/>
                  <a:pt x="57" y="64"/>
                  <a:pt x="57" y="64"/>
                </a:cubicBezTo>
                <a:cubicBezTo>
                  <a:pt x="57" y="64"/>
                  <a:pt x="57" y="64"/>
                  <a:pt x="57" y="64"/>
                </a:cubicBezTo>
                <a:cubicBezTo>
                  <a:pt x="57" y="64"/>
                  <a:pt x="57" y="64"/>
                  <a:pt x="57" y="64"/>
                </a:cubicBezTo>
                <a:cubicBezTo>
                  <a:pt x="57" y="64"/>
                  <a:pt x="57" y="64"/>
                  <a:pt x="57" y="64"/>
                </a:cubicBezTo>
                <a:cubicBezTo>
                  <a:pt x="57" y="64"/>
                  <a:pt x="57" y="64"/>
                  <a:pt x="57" y="64"/>
                </a:cubicBezTo>
                <a:cubicBezTo>
                  <a:pt x="57" y="64"/>
                  <a:pt x="57" y="64"/>
                  <a:pt x="56" y="64"/>
                </a:cubicBezTo>
                <a:cubicBezTo>
                  <a:pt x="56" y="64"/>
                  <a:pt x="56" y="64"/>
                  <a:pt x="56" y="64"/>
                </a:cubicBezTo>
                <a:cubicBezTo>
                  <a:pt x="56" y="64"/>
                  <a:pt x="56" y="64"/>
                  <a:pt x="56" y="64"/>
                </a:cubicBezTo>
                <a:cubicBezTo>
                  <a:pt x="56" y="64"/>
                  <a:pt x="56" y="63"/>
                  <a:pt x="56" y="63"/>
                </a:cubicBezTo>
                <a:cubicBezTo>
                  <a:pt x="56" y="63"/>
                  <a:pt x="56" y="63"/>
                  <a:pt x="55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55" y="63"/>
                  <a:pt x="56" y="63"/>
                  <a:pt x="56" y="63"/>
                </a:cubicBezTo>
                <a:cubicBezTo>
                  <a:pt x="56" y="63"/>
                  <a:pt x="57" y="62"/>
                  <a:pt x="57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57" y="62"/>
                  <a:pt x="58" y="62"/>
                  <a:pt x="58" y="62"/>
                </a:cubicBezTo>
                <a:cubicBezTo>
                  <a:pt x="58" y="62"/>
                  <a:pt x="58" y="62"/>
                  <a:pt x="58" y="62"/>
                </a:cubicBezTo>
                <a:cubicBezTo>
                  <a:pt x="58" y="61"/>
                  <a:pt x="58" y="61"/>
                  <a:pt x="58" y="61"/>
                </a:cubicBezTo>
                <a:cubicBezTo>
                  <a:pt x="59" y="61"/>
                  <a:pt x="59" y="61"/>
                  <a:pt x="60" y="61"/>
                </a:cubicBezTo>
                <a:cubicBezTo>
                  <a:pt x="60" y="61"/>
                  <a:pt x="60" y="61"/>
                  <a:pt x="60" y="61"/>
                </a:cubicBezTo>
                <a:cubicBezTo>
                  <a:pt x="60" y="61"/>
                  <a:pt x="60" y="61"/>
                  <a:pt x="60" y="61"/>
                </a:cubicBezTo>
                <a:cubicBezTo>
                  <a:pt x="59" y="61"/>
                  <a:pt x="59" y="61"/>
                  <a:pt x="59" y="61"/>
                </a:cubicBezTo>
                <a:cubicBezTo>
                  <a:pt x="59" y="61"/>
                  <a:pt x="59" y="61"/>
                  <a:pt x="59" y="61"/>
                </a:cubicBezTo>
                <a:cubicBezTo>
                  <a:pt x="59" y="61"/>
                  <a:pt x="58" y="61"/>
                  <a:pt x="58" y="61"/>
                </a:cubicBezTo>
                <a:cubicBezTo>
                  <a:pt x="58" y="61"/>
                  <a:pt x="58" y="61"/>
                  <a:pt x="58" y="61"/>
                </a:cubicBezTo>
                <a:cubicBezTo>
                  <a:pt x="58" y="61"/>
                  <a:pt x="57" y="62"/>
                  <a:pt x="57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57" y="62"/>
                  <a:pt x="56" y="62"/>
                  <a:pt x="56" y="63"/>
                </a:cubicBezTo>
                <a:cubicBezTo>
                  <a:pt x="56" y="63"/>
                  <a:pt x="56" y="63"/>
                  <a:pt x="55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55" y="63"/>
                  <a:pt x="55" y="63"/>
                  <a:pt x="55" y="62"/>
                </a:cubicBezTo>
                <a:cubicBezTo>
                  <a:pt x="55" y="62"/>
                  <a:pt x="55" y="62"/>
                  <a:pt x="55" y="62"/>
                </a:cubicBezTo>
                <a:cubicBezTo>
                  <a:pt x="55" y="62"/>
                  <a:pt x="56" y="62"/>
                  <a:pt x="56" y="62"/>
                </a:cubicBezTo>
                <a:cubicBezTo>
                  <a:pt x="56" y="62"/>
                  <a:pt x="56" y="62"/>
                  <a:pt x="56" y="62"/>
                </a:cubicBezTo>
                <a:cubicBezTo>
                  <a:pt x="56" y="62"/>
                  <a:pt x="56" y="62"/>
                  <a:pt x="55" y="62"/>
                </a:cubicBezTo>
                <a:cubicBezTo>
                  <a:pt x="55" y="62"/>
                  <a:pt x="55" y="62"/>
                  <a:pt x="55" y="62"/>
                </a:cubicBezTo>
                <a:cubicBezTo>
                  <a:pt x="56" y="61"/>
                  <a:pt x="57" y="62"/>
                  <a:pt x="57" y="61"/>
                </a:cubicBezTo>
                <a:cubicBezTo>
                  <a:pt x="57" y="61"/>
                  <a:pt x="57" y="61"/>
                  <a:pt x="57" y="61"/>
                </a:cubicBezTo>
                <a:cubicBezTo>
                  <a:pt x="57" y="61"/>
                  <a:pt x="56" y="61"/>
                  <a:pt x="56" y="61"/>
                </a:cubicBezTo>
                <a:cubicBezTo>
                  <a:pt x="56" y="61"/>
                  <a:pt x="56" y="61"/>
                  <a:pt x="56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6" y="60"/>
                  <a:pt x="57" y="60"/>
                  <a:pt x="58" y="60"/>
                </a:cubicBezTo>
                <a:cubicBezTo>
                  <a:pt x="58" y="60"/>
                  <a:pt x="58" y="60"/>
                  <a:pt x="58" y="60"/>
                </a:cubicBezTo>
                <a:cubicBezTo>
                  <a:pt x="58" y="60"/>
                  <a:pt x="58" y="60"/>
                  <a:pt x="58" y="60"/>
                </a:cubicBezTo>
                <a:cubicBezTo>
                  <a:pt x="58" y="60"/>
                  <a:pt x="58" y="60"/>
                  <a:pt x="57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7" y="60"/>
                  <a:pt x="57" y="60"/>
                  <a:pt x="57" y="60"/>
                </a:cubicBezTo>
                <a:cubicBezTo>
                  <a:pt x="56" y="60"/>
                  <a:pt x="55" y="60"/>
                  <a:pt x="55" y="60"/>
                </a:cubicBezTo>
                <a:cubicBezTo>
                  <a:pt x="55" y="60"/>
                  <a:pt x="55" y="60"/>
                  <a:pt x="55" y="60"/>
                </a:cubicBezTo>
                <a:cubicBezTo>
                  <a:pt x="55" y="60"/>
                  <a:pt x="55" y="60"/>
                  <a:pt x="55" y="60"/>
                </a:cubicBezTo>
                <a:cubicBezTo>
                  <a:pt x="56" y="60"/>
                  <a:pt x="56" y="60"/>
                  <a:pt x="56" y="59"/>
                </a:cubicBezTo>
                <a:cubicBezTo>
                  <a:pt x="56" y="59"/>
                  <a:pt x="56" y="59"/>
                  <a:pt x="57" y="59"/>
                </a:cubicBezTo>
                <a:cubicBezTo>
                  <a:pt x="57" y="59"/>
                  <a:pt x="57" y="59"/>
                  <a:pt x="57" y="59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59"/>
                  <a:pt x="58" y="59"/>
                  <a:pt x="59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59"/>
                  <a:pt x="58" y="59"/>
                  <a:pt x="57" y="59"/>
                </a:cubicBezTo>
                <a:cubicBezTo>
                  <a:pt x="57" y="59"/>
                  <a:pt x="57" y="59"/>
                  <a:pt x="57" y="59"/>
                </a:cubicBezTo>
                <a:cubicBezTo>
                  <a:pt x="57" y="59"/>
                  <a:pt x="57" y="59"/>
                  <a:pt x="57" y="59"/>
                </a:cubicBezTo>
                <a:cubicBezTo>
                  <a:pt x="57" y="59"/>
                  <a:pt x="56" y="59"/>
                  <a:pt x="56" y="59"/>
                </a:cubicBezTo>
                <a:cubicBezTo>
                  <a:pt x="56" y="59"/>
                  <a:pt x="56" y="59"/>
                  <a:pt x="56" y="59"/>
                </a:cubicBezTo>
                <a:cubicBezTo>
                  <a:pt x="56" y="59"/>
                  <a:pt x="55" y="60"/>
                  <a:pt x="55" y="60"/>
                </a:cubicBezTo>
                <a:cubicBezTo>
                  <a:pt x="55" y="60"/>
                  <a:pt x="55" y="60"/>
                  <a:pt x="55" y="60"/>
                </a:cubicBezTo>
                <a:cubicBezTo>
                  <a:pt x="55" y="60"/>
                  <a:pt x="55" y="59"/>
                  <a:pt x="55" y="59"/>
                </a:cubicBezTo>
                <a:cubicBezTo>
                  <a:pt x="55" y="59"/>
                  <a:pt x="55" y="59"/>
                  <a:pt x="56" y="59"/>
                </a:cubicBezTo>
                <a:cubicBezTo>
                  <a:pt x="56" y="59"/>
                  <a:pt x="57" y="59"/>
                  <a:pt x="57" y="59"/>
                </a:cubicBezTo>
                <a:cubicBezTo>
                  <a:pt x="57" y="59"/>
                  <a:pt x="57" y="59"/>
                  <a:pt x="57" y="59"/>
                </a:cubicBezTo>
                <a:cubicBezTo>
                  <a:pt x="56" y="59"/>
                  <a:pt x="56" y="59"/>
                  <a:pt x="56" y="58"/>
                </a:cubicBezTo>
                <a:cubicBezTo>
                  <a:pt x="56" y="58"/>
                  <a:pt x="56" y="58"/>
                  <a:pt x="56" y="58"/>
                </a:cubicBezTo>
                <a:cubicBezTo>
                  <a:pt x="56" y="58"/>
                  <a:pt x="56" y="58"/>
                  <a:pt x="56" y="58"/>
                </a:cubicBezTo>
                <a:cubicBezTo>
                  <a:pt x="56" y="58"/>
                  <a:pt x="56" y="58"/>
                  <a:pt x="57" y="58"/>
                </a:cubicBezTo>
                <a:cubicBezTo>
                  <a:pt x="57" y="58"/>
                  <a:pt x="57" y="59"/>
                  <a:pt x="57" y="59"/>
                </a:cubicBezTo>
                <a:cubicBezTo>
                  <a:pt x="58" y="58"/>
                  <a:pt x="58" y="58"/>
                  <a:pt x="58" y="58"/>
                </a:cubicBezTo>
                <a:cubicBezTo>
                  <a:pt x="58" y="58"/>
                  <a:pt x="59" y="59"/>
                  <a:pt x="59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59" y="58"/>
                  <a:pt x="58" y="58"/>
                  <a:pt x="58" y="58"/>
                </a:cubicBezTo>
                <a:cubicBezTo>
                  <a:pt x="58" y="58"/>
                  <a:pt x="58" y="58"/>
                  <a:pt x="58" y="58"/>
                </a:cubicBezTo>
                <a:cubicBezTo>
                  <a:pt x="58" y="58"/>
                  <a:pt x="58" y="58"/>
                  <a:pt x="58" y="58"/>
                </a:cubicBezTo>
                <a:cubicBezTo>
                  <a:pt x="58" y="58"/>
                  <a:pt x="58" y="58"/>
                  <a:pt x="58" y="58"/>
                </a:cubicBezTo>
                <a:cubicBezTo>
                  <a:pt x="58" y="58"/>
                  <a:pt x="58" y="58"/>
                  <a:pt x="58" y="58"/>
                </a:cubicBezTo>
                <a:cubicBezTo>
                  <a:pt x="58" y="58"/>
                  <a:pt x="58" y="58"/>
                  <a:pt x="58" y="58"/>
                </a:cubicBezTo>
                <a:cubicBezTo>
                  <a:pt x="58" y="58"/>
                  <a:pt x="58" y="58"/>
                  <a:pt x="58" y="58"/>
                </a:cubicBezTo>
                <a:cubicBezTo>
                  <a:pt x="57" y="58"/>
                  <a:pt x="57" y="58"/>
                  <a:pt x="57" y="58"/>
                </a:cubicBezTo>
                <a:cubicBezTo>
                  <a:pt x="57" y="58"/>
                  <a:pt x="57" y="58"/>
                  <a:pt x="57" y="58"/>
                </a:cubicBezTo>
                <a:cubicBezTo>
                  <a:pt x="56" y="58"/>
                  <a:pt x="56" y="58"/>
                  <a:pt x="56" y="58"/>
                </a:cubicBezTo>
                <a:cubicBezTo>
                  <a:pt x="56" y="58"/>
                  <a:pt x="56" y="58"/>
                  <a:pt x="56" y="58"/>
                </a:cubicBezTo>
                <a:cubicBezTo>
                  <a:pt x="56" y="58"/>
                  <a:pt x="56" y="58"/>
                  <a:pt x="57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58" y="57"/>
                  <a:pt x="58" y="57"/>
                  <a:pt x="58" y="57"/>
                </a:cubicBezTo>
                <a:cubicBezTo>
                  <a:pt x="58" y="57"/>
                  <a:pt x="58" y="57"/>
                  <a:pt x="59" y="57"/>
                </a:cubicBezTo>
                <a:cubicBezTo>
                  <a:pt x="59" y="57"/>
                  <a:pt x="59" y="57"/>
                  <a:pt x="59" y="57"/>
                </a:cubicBezTo>
                <a:cubicBezTo>
                  <a:pt x="58" y="57"/>
                  <a:pt x="58" y="57"/>
                  <a:pt x="58" y="57"/>
                </a:cubicBezTo>
                <a:cubicBezTo>
                  <a:pt x="58" y="57"/>
                  <a:pt x="58" y="57"/>
                  <a:pt x="58" y="57"/>
                </a:cubicBezTo>
                <a:cubicBezTo>
                  <a:pt x="58" y="57"/>
                  <a:pt x="58" y="57"/>
                  <a:pt x="58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58" y="56"/>
                  <a:pt x="59" y="56"/>
                  <a:pt x="59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6"/>
                  <a:pt x="59" y="56"/>
                  <a:pt x="58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56"/>
                  <a:pt x="59" y="55"/>
                  <a:pt x="59" y="55"/>
                </a:cubicBezTo>
                <a:cubicBezTo>
                  <a:pt x="59" y="55"/>
                  <a:pt x="59" y="55"/>
                  <a:pt x="59" y="55"/>
                </a:cubicBezTo>
                <a:cubicBezTo>
                  <a:pt x="59" y="55"/>
                  <a:pt x="59" y="55"/>
                  <a:pt x="59" y="55"/>
                </a:cubicBezTo>
                <a:cubicBezTo>
                  <a:pt x="59" y="55"/>
                  <a:pt x="59" y="55"/>
                  <a:pt x="59" y="55"/>
                </a:cubicBezTo>
                <a:cubicBezTo>
                  <a:pt x="59" y="55"/>
                  <a:pt x="59" y="55"/>
                  <a:pt x="59" y="55"/>
                </a:cubicBezTo>
                <a:cubicBezTo>
                  <a:pt x="59" y="55"/>
                  <a:pt x="59" y="55"/>
                  <a:pt x="59" y="55"/>
                </a:cubicBezTo>
                <a:cubicBezTo>
                  <a:pt x="59" y="55"/>
                  <a:pt x="59" y="55"/>
                  <a:pt x="59" y="55"/>
                </a:cubicBezTo>
                <a:cubicBezTo>
                  <a:pt x="59" y="55"/>
                  <a:pt x="59" y="55"/>
                  <a:pt x="59" y="55"/>
                </a:cubicBezTo>
                <a:cubicBezTo>
                  <a:pt x="59" y="54"/>
                  <a:pt x="59" y="54"/>
                  <a:pt x="59" y="54"/>
                </a:cubicBezTo>
                <a:cubicBezTo>
                  <a:pt x="59" y="54"/>
                  <a:pt x="59" y="54"/>
                  <a:pt x="59" y="54"/>
                </a:cubicBezTo>
                <a:cubicBezTo>
                  <a:pt x="59" y="54"/>
                  <a:pt x="59" y="54"/>
                  <a:pt x="59" y="54"/>
                </a:cubicBezTo>
                <a:cubicBezTo>
                  <a:pt x="59" y="54"/>
                  <a:pt x="59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7" y="54"/>
                  <a:pt x="57" y="54"/>
                  <a:pt x="57" y="54"/>
                </a:cubicBezTo>
                <a:cubicBezTo>
                  <a:pt x="57" y="54"/>
                  <a:pt x="56" y="54"/>
                  <a:pt x="56" y="54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54"/>
                  <a:pt x="55" y="54"/>
                  <a:pt x="55" y="54"/>
                </a:cubicBezTo>
                <a:cubicBezTo>
                  <a:pt x="55" y="54"/>
                  <a:pt x="55" y="54"/>
                  <a:pt x="55" y="54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54"/>
                  <a:pt x="56" y="54"/>
                  <a:pt x="57" y="55"/>
                </a:cubicBezTo>
                <a:cubicBezTo>
                  <a:pt x="57" y="55"/>
                  <a:pt x="58" y="55"/>
                  <a:pt x="57" y="55"/>
                </a:cubicBezTo>
                <a:cubicBezTo>
                  <a:pt x="57" y="55"/>
                  <a:pt x="57" y="56"/>
                  <a:pt x="56" y="56"/>
                </a:cubicBezTo>
                <a:cubicBezTo>
                  <a:pt x="56" y="56"/>
                  <a:pt x="56" y="56"/>
                  <a:pt x="56" y="56"/>
                </a:cubicBezTo>
                <a:cubicBezTo>
                  <a:pt x="55" y="56"/>
                  <a:pt x="55" y="56"/>
                  <a:pt x="55" y="56"/>
                </a:cubicBezTo>
                <a:cubicBezTo>
                  <a:pt x="55" y="56"/>
                  <a:pt x="55" y="56"/>
                  <a:pt x="55" y="56"/>
                </a:cubicBezTo>
                <a:cubicBezTo>
                  <a:pt x="55" y="56"/>
                  <a:pt x="55" y="55"/>
                  <a:pt x="55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51" y="58"/>
                  <a:pt x="48" y="61"/>
                  <a:pt x="46" y="64"/>
                </a:cubicBezTo>
                <a:cubicBezTo>
                  <a:pt x="46" y="64"/>
                  <a:pt x="46" y="64"/>
                  <a:pt x="46" y="64"/>
                </a:cubicBezTo>
                <a:cubicBezTo>
                  <a:pt x="47" y="64"/>
                  <a:pt x="47" y="65"/>
                  <a:pt x="47" y="65"/>
                </a:cubicBezTo>
                <a:cubicBezTo>
                  <a:pt x="47" y="65"/>
                  <a:pt x="47" y="65"/>
                  <a:pt x="47" y="65"/>
                </a:cubicBezTo>
                <a:cubicBezTo>
                  <a:pt x="47" y="65"/>
                  <a:pt x="47" y="65"/>
                  <a:pt x="47" y="66"/>
                </a:cubicBezTo>
                <a:cubicBezTo>
                  <a:pt x="47" y="66"/>
                  <a:pt x="47" y="66"/>
                  <a:pt x="47" y="66"/>
                </a:cubicBezTo>
                <a:cubicBezTo>
                  <a:pt x="47" y="66"/>
                  <a:pt x="48" y="66"/>
                  <a:pt x="48" y="66"/>
                </a:cubicBezTo>
                <a:cubicBezTo>
                  <a:pt x="48" y="66"/>
                  <a:pt x="48" y="66"/>
                  <a:pt x="48" y="66"/>
                </a:cubicBezTo>
                <a:cubicBezTo>
                  <a:pt x="49" y="66"/>
                  <a:pt x="49" y="66"/>
                  <a:pt x="49" y="66"/>
                </a:cubicBezTo>
                <a:cubicBezTo>
                  <a:pt x="50" y="66"/>
                  <a:pt x="50" y="67"/>
                  <a:pt x="51" y="67"/>
                </a:cubicBezTo>
                <a:cubicBezTo>
                  <a:pt x="51" y="67"/>
                  <a:pt x="51" y="67"/>
                  <a:pt x="51" y="67"/>
                </a:cubicBezTo>
                <a:cubicBezTo>
                  <a:pt x="50" y="67"/>
                  <a:pt x="50" y="67"/>
                  <a:pt x="50" y="67"/>
                </a:cubicBezTo>
                <a:cubicBezTo>
                  <a:pt x="50" y="68"/>
                  <a:pt x="49" y="67"/>
                  <a:pt x="49" y="67"/>
                </a:cubicBezTo>
                <a:cubicBezTo>
                  <a:pt x="49" y="67"/>
                  <a:pt x="49" y="67"/>
                  <a:pt x="49" y="67"/>
                </a:cubicBezTo>
                <a:cubicBezTo>
                  <a:pt x="49" y="68"/>
                  <a:pt x="50" y="68"/>
                  <a:pt x="50" y="68"/>
                </a:cubicBezTo>
                <a:cubicBezTo>
                  <a:pt x="49" y="68"/>
                  <a:pt x="49" y="68"/>
                  <a:pt x="49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8" y="68"/>
                </a:cubicBezTo>
                <a:cubicBezTo>
                  <a:pt x="48" y="69"/>
                  <a:pt x="48" y="69"/>
                  <a:pt x="48" y="69"/>
                </a:cubicBezTo>
                <a:cubicBezTo>
                  <a:pt x="48" y="69"/>
                  <a:pt x="48" y="70"/>
                  <a:pt x="48" y="70"/>
                </a:cubicBezTo>
                <a:cubicBezTo>
                  <a:pt x="48" y="70"/>
                  <a:pt x="48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69"/>
                  <a:pt x="47" y="69"/>
                  <a:pt x="47" y="69"/>
                </a:cubicBezTo>
                <a:cubicBezTo>
                  <a:pt x="47" y="69"/>
                  <a:pt x="46" y="69"/>
                  <a:pt x="46" y="69"/>
                </a:cubicBezTo>
                <a:cubicBezTo>
                  <a:pt x="46" y="69"/>
                  <a:pt x="46" y="69"/>
                  <a:pt x="46" y="69"/>
                </a:cubicBezTo>
                <a:cubicBezTo>
                  <a:pt x="46" y="68"/>
                  <a:pt x="46" y="68"/>
                  <a:pt x="46" y="68"/>
                </a:cubicBezTo>
                <a:cubicBezTo>
                  <a:pt x="46" y="68"/>
                  <a:pt x="46" y="68"/>
                  <a:pt x="45" y="68"/>
                </a:cubicBezTo>
                <a:cubicBezTo>
                  <a:pt x="45" y="68"/>
                  <a:pt x="44" y="67"/>
                  <a:pt x="44" y="67"/>
                </a:cubicBezTo>
                <a:cubicBezTo>
                  <a:pt x="44" y="67"/>
                  <a:pt x="43" y="68"/>
                  <a:pt x="43" y="68"/>
                </a:cubicBezTo>
                <a:cubicBezTo>
                  <a:pt x="43" y="68"/>
                  <a:pt x="43" y="68"/>
                  <a:pt x="44" y="68"/>
                </a:cubicBezTo>
                <a:cubicBezTo>
                  <a:pt x="43" y="68"/>
                  <a:pt x="43" y="68"/>
                  <a:pt x="43" y="68"/>
                </a:cubicBezTo>
                <a:cubicBezTo>
                  <a:pt x="43" y="68"/>
                  <a:pt x="43" y="68"/>
                  <a:pt x="43" y="68"/>
                </a:cubicBezTo>
                <a:cubicBezTo>
                  <a:pt x="43" y="68"/>
                  <a:pt x="43" y="68"/>
                  <a:pt x="43" y="68"/>
                </a:cubicBezTo>
                <a:cubicBezTo>
                  <a:pt x="43" y="68"/>
                  <a:pt x="43" y="68"/>
                  <a:pt x="43" y="69"/>
                </a:cubicBezTo>
                <a:cubicBezTo>
                  <a:pt x="43" y="69"/>
                  <a:pt x="43" y="69"/>
                  <a:pt x="43" y="69"/>
                </a:cubicBezTo>
                <a:cubicBezTo>
                  <a:pt x="43" y="69"/>
                  <a:pt x="43" y="69"/>
                  <a:pt x="43" y="69"/>
                </a:cubicBezTo>
                <a:cubicBezTo>
                  <a:pt x="44" y="69"/>
                  <a:pt x="44" y="70"/>
                  <a:pt x="44" y="70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44" y="70"/>
                  <a:pt x="45" y="70"/>
                </a:cubicBezTo>
                <a:cubicBezTo>
                  <a:pt x="45" y="70"/>
                  <a:pt x="45" y="71"/>
                  <a:pt x="45" y="71"/>
                </a:cubicBezTo>
                <a:cubicBezTo>
                  <a:pt x="46" y="71"/>
                  <a:pt x="46" y="71"/>
                  <a:pt x="46" y="71"/>
                </a:cubicBezTo>
                <a:cubicBezTo>
                  <a:pt x="46" y="71"/>
                  <a:pt x="46" y="71"/>
                  <a:pt x="46" y="71"/>
                </a:cubicBezTo>
                <a:cubicBezTo>
                  <a:pt x="46" y="71"/>
                  <a:pt x="46" y="71"/>
                  <a:pt x="46" y="71"/>
                </a:cubicBezTo>
                <a:cubicBezTo>
                  <a:pt x="46" y="71"/>
                  <a:pt x="46" y="71"/>
                  <a:pt x="46" y="71"/>
                </a:cubicBezTo>
                <a:cubicBezTo>
                  <a:pt x="46" y="72"/>
                  <a:pt x="47" y="72"/>
                  <a:pt x="47" y="73"/>
                </a:cubicBezTo>
                <a:cubicBezTo>
                  <a:pt x="47" y="73"/>
                  <a:pt x="47" y="73"/>
                  <a:pt x="47" y="73"/>
                </a:cubicBezTo>
                <a:cubicBezTo>
                  <a:pt x="47" y="73"/>
                  <a:pt x="46" y="72"/>
                  <a:pt x="46" y="72"/>
                </a:cubicBezTo>
                <a:cubicBezTo>
                  <a:pt x="46" y="73"/>
                  <a:pt x="46" y="73"/>
                  <a:pt x="46" y="74"/>
                </a:cubicBezTo>
                <a:cubicBezTo>
                  <a:pt x="46" y="74"/>
                  <a:pt x="46" y="74"/>
                  <a:pt x="46" y="74"/>
                </a:cubicBezTo>
                <a:cubicBezTo>
                  <a:pt x="46" y="74"/>
                  <a:pt x="46" y="74"/>
                  <a:pt x="46" y="74"/>
                </a:cubicBezTo>
                <a:cubicBezTo>
                  <a:pt x="46" y="74"/>
                  <a:pt x="46" y="74"/>
                  <a:pt x="46" y="75"/>
                </a:cubicBezTo>
                <a:cubicBezTo>
                  <a:pt x="46" y="74"/>
                  <a:pt x="46" y="74"/>
                  <a:pt x="45" y="74"/>
                </a:cubicBezTo>
                <a:cubicBezTo>
                  <a:pt x="44" y="74"/>
                  <a:pt x="44" y="73"/>
                  <a:pt x="43" y="72"/>
                </a:cubicBezTo>
                <a:cubicBezTo>
                  <a:pt x="43" y="72"/>
                  <a:pt x="43" y="73"/>
                  <a:pt x="43" y="73"/>
                </a:cubicBezTo>
                <a:cubicBezTo>
                  <a:pt x="42" y="73"/>
                  <a:pt x="42" y="72"/>
                  <a:pt x="42" y="72"/>
                </a:cubicBezTo>
                <a:cubicBezTo>
                  <a:pt x="42" y="73"/>
                  <a:pt x="43" y="74"/>
                  <a:pt x="43" y="74"/>
                </a:cubicBezTo>
                <a:cubicBezTo>
                  <a:pt x="44" y="74"/>
                  <a:pt x="45" y="75"/>
                  <a:pt x="45" y="76"/>
                </a:cubicBezTo>
                <a:cubicBezTo>
                  <a:pt x="43" y="75"/>
                  <a:pt x="43" y="75"/>
                  <a:pt x="43" y="75"/>
                </a:cubicBezTo>
                <a:cubicBezTo>
                  <a:pt x="42" y="75"/>
                  <a:pt x="42" y="75"/>
                  <a:pt x="41" y="75"/>
                </a:cubicBezTo>
                <a:cubicBezTo>
                  <a:pt x="41" y="75"/>
                  <a:pt x="41" y="74"/>
                  <a:pt x="41" y="74"/>
                </a:cubicBezTo>
                <a:cubicBezTo>
                  <a:pt x="41" y="74"/>
                  <a:pt x="40" y="74"/>
                  <a:pt x="40" y="74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39" y="74"/>
                  <a:pt x="39" y="74"/>
                </a:cubicBezTo>
                <a:cubicBezTo>
                  <a:pt x="39" y="74"/>
                  <a:pt x="39" y="74"/>
                  <a:pt x="39" y="74"/>
                </a:cubicBezTo>
                <a:cubicBezTo>
                  <a:pt x="39" y="75"/>
                  <a:pt x="38" y="75"/>
                  <a:pt x="38" y="76"/>
                </a:cubicBezTo>
                <a:cubicBezTo>
                  <a:pt x="38" y="76"/>
                  <a:pt x="38" y="76"/>
                  <a:pt x="38" y="76"/>
                </a:cubicBezTo>
                <a:cubicBezTo>
                  <a:pt x="38" y="77"/>
                  <a:pt x="38" y="77"/>
                  <a:pt x="38" y="77"/>
                </a:cubicBezTo>
                <a:cubicBezTo>
                  <a:pt x="39" y="77"/>
                  <a:pt x="40" y="77"/>
                  <a:pt x="40" y="78"/>
                </a:cubicBezTo>
                <a:cubicBezTo>
                  <a:pt x="41" y="78"/>
                  <a:pt x="41" y="77"/>
                  <a:pt x="41" y="77"/>
                </a:cubicBezTo>
                <a:cubicBezTo>
                  <a:pt x="41" y="77"/>
                  <a:pt x="41" y="78"/>
                  <a:pt x="41" y="78"/>
                </a:cubicBezTo>
                <a:cubicBezTo>
                  <a:pt x="41" y="78"/>
                  <a:pt x="41" y="78"/>
                  <a:pt x="41" y="78"/>
                </a:cubicBezTo>
                <a:cubicBezTo>
                  <a:pt x="40" y="78"/>
                  <a:pt x="41" y="80"/>
                  <a:pt x="41" y="81"/>
                </a:cubicBezTo>
                <a:cubicBezTo>
                  <a:pt x="41" y="81"/>
                  <a:pt x="41" y="81"/>
                  <a:pt x="40" y="81"/>
                </a:cubicBezTo>
                <a:cubicBezTo>
                  <a:pt x="40" y="81"/>
                  <a:pt x="40" y="81"/>
                  <a:pt x="41" y="82"/>
                </a:cubicBezTo>
                <a:cubicBezTo>
                  <a:pt x="41" y="82"/>
                  <a:pt x="41" y="82"/>
                  <a:pt x="41" y="82"/>
                </a:cubicBezTo>
                <a:cubicBezTo>
                  <a:pt x="41" y="81"/>
                  <a:pt x="42" y="81"/>
                  <a:pt x="43" y="82"/>
                </a:cubicBezTo>
                <a:cubicBezTo>
                  <a:pt x="43" y="82"/>
                  <a:pt x="43" y="82"/>
                  <a:pt x="42" y="82"/>
                </a:cubicBezTo>
                <a:cubicBezTo>
                  <a:pt x="43" y="82"/>
                  <a:pt x="43" y="82"/>
                  <a:pt x="43" y="82"/>
                </a:cubicBezTo>
                <a:cubicBezTo>
                  <a:pt x="43" y="82"/>
                  <a:pt x="44" y="82"/>
                  <a:pt x="44" y="82"/>
                </a:cubicBezTo>
                <a:cubicBezTo>
                  <a:pt x="44" y="82"/>
                  <a:pt x="44" y="81"/>
                  <a:pt x="44" y="81"/>
                </a:cubicBezTo>
                <a:cubicBezTo>
                  <a:pt x="45" y="81"/>
                  <a:pt x="45" y="82"/>
                  <a:pt x="45" y="82"/>
                </a:cubicBezTo>
                <a:cubicBezTo>
                  <a:pt x="45" y="82"/>
                  <a:pt x="45" y="82"/>
                  <a:pt x="45" y="82"/>
                </a:cubicBezTo>
                <a:cubicBezTo>
                  <a:pt x="45" y="81"/>
                  <a:pt x="45" y="81"/>
                  <a:pt x="46" y="80"/>
                </a:cubicBezTo>
                <a:cubicBezTo>
                  <a:pt x="45" y="79"/>
                  <a:pt x="46" y="80"/>
                  <a:pt x="46" y="79"/>
                </a:cubicBezTo>
                <a:cubicBezTo>
                  <a:pt x="46" y="79"/>
                  <a:pt x="46" y="79"/>
                  <a:pt x="46" y="79"/>
                </a:cubicBezTo>
                <a:cubicBezTo>
                  <a:pt x="47" y="79"/>
                  <a:pt x="47" y="79"/>
                  <a:pt x="47" y="79"/>
                </a:cubicBezTo>
                <a:cubicBezTo>
                  <a:pt x="47" y="79"/>
                  <a:pt x="48" y="81"/>
                  <a:pt x="49" y="81"/>
                </a:cubicBezTo>
                <a:cubicBezTo>
                  <a:pt x="49" y="82"/>
                  <a:pt x="48" y="82"/>
                  <a:pt x="48" y="82"/>
                </a:cubicBezTo>
                <a:cubicBezTo>
                  <a:pt x="49" y="82"/>
                  <a:pt x="49" y="82"/>
                  <a:pt x="49" y="82"/>
                </a:cubicBezTo>
                <a:cubicBezTo>
                  <a:pt x="49" y="83"/>
                  <a:pt x="50" y="82"/>
                  <a:pt x="50" y="83"/>
                </a:cubicBezTo>
                <a:cubicBezTo>
                  <a:pt x="50" y="83"/>
                  <a:pt x="50" y="83"/>
                  <a:pt x="49" y="83"/>
                </a:cubicBezTo>
                <a:cubicBezTo>
                  <a:pt x="50" y="84"/>
                  <a:pt x="50" y="84"/>
                  <a:pt x="50" y="84"/>
                </a:cubicBezTo>
                <a:cubicBezTo>
                  <a:pt x="50" y="84"/>
                  <a:pt x="50" y="84"/>
                  <a:pt x="50" y="85"/>
                </a:cubicBezTo>
                <a:cubicBezTo>
                  <a:pt x="50" y="85"/>
                  <a:pt x="50" y="84"/>
                  <a:pt x="49" y="85"/>
                </a:cubicBezTo>
                <a:cubicBezTo>
                  <a:pt x="49" y="85"/>
                  <a:pt x="49" y="85"/>
                  <a:pt x="49" y="85"/>
                </a:cubicBezTo>
                <a:cubicBezTo>
                  <a:pt x="49" y="85"/>
                  <a:pt x="50" y="85"/>
                  <a:pt x="50" y="86"/>
                </a:cubicBezTo>
                <a:cubicBezTo>
                  <a:pt x="50" y="86"/>
                  <a:pt x="50" y="86"/>
                  <a:pt x="50" y="86"/>
                </a:cubicBezTo>
                <a:cubicBezTo>
                  <a:pt x="51" y="86"/>
                  <a:pt x="52" y="86"/>
                  <a:pt x="52" y="87"/>
                </a:cubicBezTo>
                <a:cubicBezTo>
                  <a:pt x="51" y="87"/>
                  <a:pt x="51" y="87"/>
                  <a:pt x="51" y="87"/>
                </a:cubicBezTo>
                <a:cubicBezTo>
                  <a:pt x="52" y="87"/>
                  <a:pt x="52" y="87"/>
                  <a:pt x="52" y="87"/>
                </a:cubicBezTo>
                <a:cubicBezTo>
                  <a:pt x="53" y="87"/>
                  <a:pt x="53" y="88"/>
                  <a:pt x="54" y="88"/>
                </a:cubicBezTo>
                <a:cubicBezTo>
                  <a:pt x="54" y="88"/>
                  <a:pt x="54" y="88"/>
                  <a:pt x="55" y="88"/>
                </a:cubicBezTo>
                <a:cubicBezTo>
                  <a:pt x="55" y="89"/>
                  <a:pt x="54" y="89"/>
                  <a:pt x="54" y="89"/>
                </a:cubicBezTo>
                <a:cubicBezTo>
                  <a:pt x="53" y="89"/>
                  <a:pt x="53" y="89"/>
                  <a:pt x="53" y="89"/>
                </a:cubicBezTo>
                <a:cubicBezTo>
                  <a:pt x="52" y="89"/>
                  <a:pt x="52" y="89"/>
                  <a:pt x="52" y="89"/>
                </a:cubicBezTo>
                <a:cubicBezTo>
                  <a:pt x="52" y="90"/>
                  <a:pt x="52" y="90"/>
                  <a:pt x="52" y="90"/>
                </a:cubicBezTo>
                <a:cubicBezTo>
                  <a:pt x="52" y="90"/>
                  <a:pt x="53" y="90"/>
                  <a:pt x="53" y="90"/>
                </a:cubicBezTo>
                <a:cubicBezTo>
                  <a:pt x="54" y="89"/>
                  <a:pt x="54" y="88"/>
                  <a:pt x="55" y="89"/>
                </a:cubicBezTo>
                <a:cubicBezTo>
                  <a:pt x="55" y="89"/>
                  <a:pt x="55" y="90"/>
                  <a:pt x="55" y="90"/>
                </a:cubicBezTo>
                <a:cubicBezTo>
                  <a:pt x="55" y="90"/>
                  <a:pt x="55" y="90"/>
                  <a:pt x="55" y="90"/>
                </a:cubicBezTo>
                <a:cubicBezTo>
                  <a:pt x="55" y="90"/>
                  <a:pt x="56" y="90"/>
                  <a:pt x="56" y="90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91"/>
                  <a:pt x="57" y="91"/>
                  <a:pt x="57" y="91"/>
                </a:cubicBezTo>
                <a:cubicBezTo>
                  <a:pt x="57" y="92"/>
                  <a:pt x="57" y="92"/>
                  <a:pt x="57" y="92"/>
                </a:cubicBezTo>
                <a:cubicBezTo>
                  <a:pt x="57" y="92"/>
                  <a:pt x="57" y="92"/>
                  <a:pt x="57" y="92"/>
                </a:cubicBezTo>
                <a:cubicBezTo>
                  <a:pt x="57" y="92"/>
                  <a:pt x="56" y="93"/>
                  <a:pt x="56" y="93"/>
                </a:cubicBezTo>
                <a:cubicBezTo>
                  <a:pt x="55" y="93"/>
                  <a:pt x="54" y="93"/>
                  <a:pt x="54" y="93"/>
                </a:cubicBezTo>
                <a:cubicBezTo>
                  <a:pt x="53" y="94"/>
                  <a:pt x="53" y="94"/>
                  <a:pt x="53" y="94"/>
                </a:cubicBezTo>
                <a:cubicBezTo>
                  <a:pt x="52" y="95"/>
                  <a:pt x="51" y="95"/>
                  <a:pt x="50" y="95"/>
                </a:cubicBezTo>
                <a:cubicBezTo>
                  <a:pt x="50" y="95"/>
                  <a:pt x="49" y="95"/>
                  <a:pt x="48" y="95"/>
                </a:cubicBezTo>
                <a:cubicBezTo>
                  <a:pt x="48" y="95"/>
                  <a:pt x="47" y="95"/>
                  <a:pt x="46" y="95"/>
                </a:cubicBezTo>
                <a:cubicBezTo>
                  <a:pt x="46" y="95"/>
                  <a:pt x="45" y="95"/>
                  <a:pt x="44" y="95"/>
                </a:cubicBezTo>
                <a:cubicBezTo>
                  <a:pt x="44" y="95"/>
                  <a:pt x="44" y="96"/>
                  <a:pt x="43" y="96"/>
                </a:cubicBezTo>
                <a:cubicBezTo>
                  <a:pt x="43" y="96"/>
                  <a:pt x="43" y="96"/>
                  <a:pt x="42" y="97"/>
                </a:cubicBezTo>
                <a:cubicBezTo>
                  <a:pt x="41" y="97"/>
                  <a:pt x="40" y="99"/>
                  <a:pt x="39" y="100"/>
                </a:cubicBezTo>
                <a:cubicBezTo>
                  <a:pt x="40" y="100"/>
                  <a:pt x="40" y="99"/>
                  <a:pt x="41" y="98"/>
                </a:cubicBezTo>
                <a:cubicBezTo>
                  <a:pt x="42" y="98"/>
                  <a:pt x="43" y="97"/>
                  <a:pt x="44" y="97"/>
                </a:cubicBezTo>
                <a:cubicBezTo>
                  <a:pt x="45" y="96"/>
                  <a:pt x="47" y="96"/>
                  <a:pt x="47" y="97"/>
                </a:cubicBezTo>
                <a:cubicBezTo>
                  <a:pt x="47" y="98"/>
                  <a:pt x="46" y="98"/>
                  <a:pt x="46" y="98"/>
                </a:cubicBezTo>
                <a:cubicBezTo>
                  <a:pt x="45" y="98"/>
                  <a:pt x="45" y="98"/>
                  <a:pt x="45" y="98"/>
                </a:cubicBezTo>
                <a:cubicBezTo>
                  <a:pt x="45" y="98"/>
                  <a:pt x="45" y="98"/>
                  <a:pt x="44" y="98"/>
                </a:cubicBezTo>
                <a:cubicBezTo>
                  <a:pt x="44" y="98"/>
                  <a:pt x="44" y="98"/>
                  <a:pt x="44" y="98"/>
                </a:cubicBezTo>
                <a:cubicBezTo>
                  <a:pt x="45" y="98"/>
                  <a:pt x="45" y="98"/>
                  <a:pt x="45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6" y="99"/>
                  <a:pt x="46" y="100"/>
                </a:cubicBezTo>
                <a:cubicBezTo>
                  <a:pt x="46" y="100"/>
                  <a:pt x="46" y="100"/>
                  <a:pt x="46" y="100"/>
                </a:cubicBezTo>
                <a:cubicBezTo>
                  <a:pt x="46" y="100"/>
                  <a:pt x="46" y="100"/>
                  <a:pt x="46" y="100"/>
                </a:cubicBezTo>
                <a:cubicBezTo>
                  <a:pt x="46" y="100"/>
                  <a:pt x="46" y="100"/>
                  <a:pt x="46" y="100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7" y="101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47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8" y="101"/>
                  <a:pt x="48" y="102"/>
                  <a:pt x="48" y="102"/>
                </a:cubicBezTo>
                <a:cubicBezTo>
                  <a:pt x="48" y="102"/>
                  <a:pt x="49" y="101"/>
                  <a:pt x="49" y="102"/>
                </a:cubicBezTo>
                <a:cubicBezTo>
                  <a:pt x="49" y="102"/>
                  <a:pt x="49" y="102"/>
                  <a:pt x="49" y="102"/>
                </a:cubicBezTo>
                <a:cubicBezTo>
                  <a:pt x="49" y="102"/>
                  <a:pt x="49" y="102"/>
                  <a:pt x="49" y="102"/>
                </a:cubicBezTo>
                <a:cubicBezTo>
                  <a:pt x="49" y="102"/>
                  <a:pt x="49" y="102"/>
                  <a:pt x="49" y="102"/>
                </a:cubicBezTo>
                <a:cubicBezTo>
                  <a:pt x="49" y="102"/>
                  <a:pt x="49" y="102"/>
                  <a:pt x="49" y="102"/>
                </a:cubicBezTo>
                <a:cubicBezTo>
                  <a:pt x="49" y="102"/>
                  <a:pt x="49" y="101"/>
                  <a:pt x="50" y="101"/>
                </a:cubicBezTo>
                <a:cubicBezTo>
                  <a:pt x="50" y="102"/>
                  <a:pt x="50" y="102"/>
                  <a:pt x="50" y="102"/>
                </a:cubicBezTo>
                <a:cubicBezTo>
                  <a:pt x="50" y="102"/>
                  <a:pt x="50" y="102"/>
                  <a:pt x="50" y="102"/>
                </a:cubicBezTo>
                <a:cubicBezTo>
                  <a:pt x="50" y="102"/>
                  <a:pt x="50" y="102"/>
                  <a:pt x="50" y="102"/>
                </a:cubicBezTo>
                <a:cubicBezTo>
                  <a:pt x="50" y="102"/>
                  <a:pt x="50" y="102"/>
                  <a:pt x="50" y="102"/>
                </a:cubicBezTo>
                <a:cubicBezTo>
                  <a:pt x="50" y="102"/>
                  <a:pt x="50" y="102"/>
                  <a:pt x="50" y="102"/>
                </a:cubicBezTo>
                <a:cubicBezTo>
                  <a:pt x="51" y="102"/>
                  <a:pt x="51" y="102"/>
                  <a:pt x="51" y="102"/>
                </a:cubicBezTo>
                <a:cubicBezTo>
                  <a:pt x="51" y="102"/>
                  <a:pt x="51" y="102"/>
                  <a:pt x="51" y="102"/>
                </a:cubicBezTo>
                <a:cubicBezTo>
                  <a:pt x="50" y="102"/>
                  <a:pt x="51" y="102"/>
                  <a:pt x="50" y="102"/>
                </a:cubicBezTo>
                <a:cubicBezTo>
                  <a:pt x="50" y="102"/>
                  <a:pt x="50" y="102"/>
                  <a:pt x="50" y="102"/>
                </a:cubicBezTo>
                <a:cubicBezTo>
                  <a:pt x="50" y="102"/>
                  <a:pt x="50" y="102"/>
                  <a:pt x="50" y="103"/>
                </a:cubicBezTo>
                <a:cubicBezTo>
                  <a:pt x="50" y="103"/>
                  <a:pt x="50" y="102"/>
                  <a:pt x="50" y="102"/>
                </a:cubicBezTo>
                <a:cubicBezTo>
                  <a:pt x="50" y="103"/>
                  <a:pt x="50" y="103"/>
                  <a:pt x="50" y="103"/>
                </a:cubicBezTo>
                <a:cubicBezTo>
                  <a:pt x="49" y="103"/>
                  <a:pt x="49" y="103"/>
                  <a:pt x="48" y="103"/>
                </a:cubicBezTo>
                <a:cubicBezTo>
                  <a:pt x="48" y="103"/>
                  <a:pt x="48" y="103"/>
                  <a:pt x="48" y="103"/>
                </a:cubicBezTo>
                <a:cubicBezTo>
                  <a:pt x="48" y="103"/>
                  <a:pt x="48" y="103"/>
                  <a:pt x="48" y="103"/>
                </a:cubicBezTo>
                <a:cubicBezTo>
                  <a:pt x="48" y="103"/>
                  <a:pt x="48" y="103"/>
                  <a:pt x="48" y="103"/>
                </a:cubicBezTo>
                <a:cubicBezTo>
                  <a:pt x="48" y="103"/>
                  <a:pt x="48" y="103"/>
                  <a:pt x="48" y="103"/>
                </a:cubicBezTo>
                <a:cubicBezTo>
                  <a:pt x="48" y="103"/>
                  <a:pt x="48" y="103"/>
                  <a:pt x="48" y="103"/>
                </a:cubicBezTo>
                <a:cubicBezTo>
                  <a:pt x="48" y="103"/>
                  <a:pt x="48" y="103"/>
                  <a:pt x="47" y="103"/>
                </a:cubicBezTo>
                <a:cubicBezTo>
                  <a:pt x="47" y="103"/>
                  <a:pt x="47" y="103"/>
                  <a:pt x="47" y="103"/>
                </a:cubicBezTo>
                <a:cubicBezTo>
                  <a:pt x="47" y="103"/>
                  <a:pt x="47" y="103"/>
                  <a:pt x="47" y="103"/>
                </a:cubicBezTo>
                <a:cubicBezTo>
                  <a:pt x="47" y="103"/>
                  <a:pt x="47" y="103"/>
                  <a:pt x="47" y="103"/>
                </a:cubicBezTo>
                <a:cubicBezTo>
                  <a:pt x="47" y="103"/>
                  <a:pt x="47" y="103"/>
                  <a:pt x="47" y="103"/>
                </a:cubicBezTo>
                <a:cubicBezTo>
                  <a:pt x="47" y="103"/>
                  <a:pt x="47" y="103"/>
                  <a:pt x="47" y="103"/>
                </a:cubicBezTo>
                <a:cubicBezTo>
                  <a:pt x="47" y="103"/>
                  <a:pt x="47" y="103"/>
                  <a:pt x="47" y="103"/>
                </a:cubicBezTo>
                <a:cubicBezTo>
                  <a:pt x="47" y="104"/>
                  <a:pt x="47" y="104"/>
                  <a:pt x="47" y="104"/>
                </a:cubicBezTo>
                <a:cubicBezTo>
                  <a:pt x="47" y="104"/>
                  <a:pt x="46" y="104"/>
                  <a:pt x="46" y="104"/>
                </a:cubicBezTo>
                <a:cubicBezTo>
                  <a:pt x="46" y="104"/>
                  <a:pt x="46" y="104"/>
                  <a:pt x="46" y="104"/>
                </a:cubicBezTo>
                <a:cubicBezTo>
                  <a:pt x="46" y="105"/>
                  <a:pt x="46" y="105"/>
                  <a:pt x="46" y="105"/>
                </a:cubicBezTo>
                <a:cubicBezTo>
                  <a:pt x="46" y="105"/>
                  <a:pt x="46" y="105"/>
                  <a:pt x="46" y="105"/>
                </a:cubicBezTo>
                <a:cubicBezTo>
                  <a:pt x="46" y="105"/>
                  <a:pt x="46" y="105"/>
                  <a:pt x="46" y="105"/>
                </a:cubicBezTo>
                <a:cubicBezTo>
                  <a:pt x="45" y="105"/>
                  <a:pt x="45" y="105"/>
                  <a:pt x="45" y="105"/>
                </a:cubicBezTo>
                <a:cubicBezTo>
                  <a:pt x="45" y="105"/>
                  <a:pt x="45" y="105"/>
                  <a:pt x="45" y="104"/>
                </a:cubicBezTo>
                <a:cubicBezTo>
                  <a:pt x="45" y="105"/>
                  <a:pt x="45" y="105"/>
                  <a:pt x="45" y="105"/>
                </a:cubicBezTo>
                <a:cubicBezTo>
                  <a:pt x="45" y="104"/>
                  <a:pt x="45" y="104"/>
                  <a:pt x="45" y="103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5" y="103"/>
                  <a:pt x="45" y="103"/>
                  <a:pt x="45" y="104"/>
                </a:cubicBezTo>
                <a:cubicBezTo>
                  <a:pt x="45" y="104"/>
                  <a:pt x="45" y="104"/>
                  <a:pt x="45" y="104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5" y="103"/>
                  <a:pt x="47" y="102"/>
                  <a:pt x="47" y="102"/>
                </a:cubicBezTo>
                <a:cubicBezTo>
                  <a:pt x="47" y="102"/>
                  <a:pt x="47" y="102"/>
                  <a:pt x="47" y="103"/>
                </a:cubicBezTo>
                <a:cubicBezTo>
                  <a:pt x="47" y="103"/>
                  <a:pt x="47" y="103"/>
                  <a:pt x="47" y="103"/>
                </a:cubicBezTo>
                <a:cubicBezTo>
                  <a:pt x="47" y="102"/>
                  <a:pt x="47" y="102"/>
                  <a:pt x="47" y="102"/>
                </a:cubicBezTo>
                <a:cubicBezTo>
                  <a:pt x="47" y="102"/>
                  <a:pt x="48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7" y="102"/>
                  <a:pt x="47" y="102"/>
                  <a:pt x="46" y="102"/>
                </a:cubicBezTo>
                <a:cubicBezTo>
                  <a:pt x="46" y="102"/>
                  <a:pt x="46" y="102"/>
                  <a:pt x="46" y="102"/>
                </a:cubicBezTo>
                <a:cubicBezTo>
                  <a:pt x="47" y="102"/>
                  <a:pt x="47" y="102"/>
                  <a:pt x="47" y="101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47" y="102"/>
                  <a:pt x="47" y="102"/>
                  <a:pt x="47" y="102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47" y="101"/>
                  <a:pt x="47" y="101"/>
                  <a:pt x="47" y="102"/>
                </a:cubicBezTo>
                <a:cubicBezTo>
                  <a:pt x="47" y="102"/>
                  <a:pt x="46" y="102"/>
                  <a:pt x="46" y="102"/>
                </a:cubicBezTo>
                <a:cubicBezTo>
                  <a:pt x="46" y="102"/>
                  <a:pt x="46" y="102"/>
                  <a:pt x="45" y="102"/>
                </a:cubicBezTo>
                <a:cubicBezTo>
                  <a:pt x="45" y="102"/>
                  <a:pt x="45" y="102"/>
                  <a:pt x="45" y="102"/>
                </a:cubicBezTo>
                <a:cubicBezTo>
                  <a:pt x="45" y="102"/>
                  <a:pt x="45" y="102"/>
                  <a:pt x="45" y="102"/>
                </a:cubicBezTo>
                <a:cubicBezTo>
                  <a:pt x="45" y="102"/>
                  <a:pt x="45" y="103"/>
                  <a:pt x="44" y="103"/>
                </a:cubicBezTo>
                <a:cubicBezTo>
                  <a:pt x="44" y="102"/>
                  <a:pt x="44" y="102"/>
                  <a:pt x="44" y="103"/>
                </a:cubicBezTo>
                <a:cubicBezTo>
                  <a:pt x="44" y="103"/>
                  <a:pt x="44" y="102"/>
                  <a:pt x="44" y="102"/>
                </a:cubicBezTo>
                <a:cubicBezTo>
                  <a:pt x="44" y="103"/>
                  <a:pt x="44" y="103"/>
                  <a:pt x="44" y="103"/>
                </a:cubicBezTo>
                <a:cubicBezTo>
                  <a:pt x="44" y="103"/>
                  <a:pt x="44" y="103"/>
                  <a:pt x="44" y="103"/>
                </a:cubicBezTo>
                <a:cubicBezTo>
                  <a:pt x="44" y="103"/>
                  <a:pt x="44" y="103"/>
                  <a:pt x="44" y="103"/>
                </a:cubicBezTo>
                <a:cubicBezTo>
                  <a:pt x="44" y="103"/>
                  <a:pt x="44" y="103"/>
                  <a:pt x="44" y="103"/>
                </a:cubicBezTo>
                <a:cubicBezTo>
                  <a:pt x="44" y="103"/>
                  <a:pt x="43" y="103"/>
                  <a:pt x="43" y="103"/>
                </a:cubicBezTo>
                <a:cubicBezTo>
                  <a:pt x="43" y="103"/>
                  <a:pt x="43" y="103"/>
                  <a:pt x="43" y="103"/>
                </a:cubicBezTo>
                <a:cubicBezTo>
                  <a:pt x="43" y="103"/>
                  <a:pt x="43" y="103"/>
                  <a:pt x="43" y="103"/>
                </a:cubicBezTo>
                <a:cubicBezTo>
                  <a:pt x="43" y="103"/>
                  <a:pt x="43" y="104"/>
                  <a:pt x="43" y="104"/>
                </a:cubicBezTo>
                <a:cubicBezTo>
                  <a:pt x="43" y="104"/>
                  <a:pt x="42" y="103"/>
                  <a:pt x="42" y="103"/>
                </a:cubicBezTo>
                <a:cubicBezTo>
                  <a:pt x="42" y="103"/>
                  <a:pt x="42" y="104"/>
                  <a:pt x="42" y="104"/>
                </a:cubicBezTo>
                <a:cubicBezTo>
                  <a:pt x="42" y="104"/>
                  <a:pt x="42" y="104"/>
                  <a:pt x="42" y="104"/>
                </a:cubicBezTo>
                <a:cubicBezTo>
                  <a:pt x="42" y="104"/>
                  <a:pt x="42" y="104"/>
                  <a:pt x="42" y="104"/>
                </a:cubicBezTo>
                <a:cubicBezTo>
                  <a:pt x="42" y="104"/>
                  <a:pt x="42" y="104"/>
                  <a:pt x="42" y="104"/>
                </a:cubicBezTo>
                <a:cubicBezTo>
                  <a:pt x="42" y="104"/>
                  <a:pt x="42" y="103"/>
                  <a:pt x="42" y="103"/>
                </a:cubicBezTo>
                <a:cubicBezTo>
                  <a:pt x="42" y="103"/>
                  <a:pt x="42" y="103"/>
                  <a:pt x="42" y="103"/>
                </a:cubicBezTo>
                <a:cubicBezTo>
                  <a:pt x="42" y="103"/>
                  <a:pt x="42" y="103"/>
                  <a:pt x="42" y="103"/>
                </a:cubicBezTo>
                <a:cubicBezTo>
                  <a:pt x="42" y="104"/>
                  <a:pt x="41" y="104"/>
                  <a:pt x="41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104"/>
                  <a:pt x="41" y="104"/>
                  <a:pt x="40" y="105"/>
                </a:cubicBezTo>
                <a:cubicBezTo>
                  <a:pt x="40" y="105"/>
                  <a:pt x="40" y="105"/>
                  <a:pt x="40" y="105"/>
                </a:cubicBezTo>
                <a:cubicBezTo>
                  <a:pt x="40" y="105"/>
                  <a:pt x="40" y="104"/>
                  <a:pt x="40" y="104"/>
                </a:cubicBezTo>
                <a:cubicBezTo>
                  <a:pt x="40" y="104"/>
                  <a:pt x="40" y="104"/>
                  <a:pt x="40" y="104"/>
                </a:cubicBezTo>
                <a:cubicBezTo>
                  <a:pt x="40" y="104"/>
                  <a:pt x="40" y="104"/>
                  <a:pt x="40" y="104"/>
                </a:cubicBezTo>
                <a:cubicBezTo>
                  <a:pt x="40" y="105"/>
                  <a:pt x="40" y="105"/>
                  <a:pt x="40" y="105"/>
                </a:cubicBezTo>
                <a:cubicBezTo>
                  <a:pt x="40" y="105"/>
                  <a:pt x="39" y="106"/>
                  <a:pt x="39" y="106"/>
                </a:cubicBezTo>
                <a:cubicBezTo>
                  <a:pt x="39" y="106"/>
                  <a:pt x="39" y="106"/>
                  <a:pt x="40" y="106"/>
                </a:cubicBezTo>
                <a:cubicBezTo>
                  <a:pt x="40" y="106"/>
                  <a:pt x="40" y="106"/>
                  <a:pt x="40" y="106"/>
                </a:cubicBezTo>
                <a:cubicBezTo>
                  <a:pt x="39" y="106"/>
                  <a:pt x="39" y="106"/>
                  <a:pt x="39" y="107"/>
                </a:cubicBezTo>
                <a:cubicBezTo>
                  <a:pt x="39" y="107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40" y="107"/>
                  <a:pt x="40" y="108"/>
                  <a:pt x="40" y="108"/>
                </a:cubicBezTo>
                <a:cubicBezTo>
                  <a:pt x="40" y="107"/>
                  <a:pt x="40" y="107"/>
                  <a:pt x="39" y="107"/>
                </a:cubicBezTo>
                <a:cubicBezTo>
                  <a:pt x="39" y="107"/>
                  <a:pt x="39" y="107"/>
                  <a:pt x="39" y="107"/>
                </a:cubicBezTo>
                <a:cubicBezTo>
                  <a:pt x="39" y="108"/>
                  <a:pt x="39" y="108"/>
                  <a:pt x="39" y="108"/>
                </a:cubicBezTo>
                <a:cubicBezTo>
                  <a:pt x="39" y="108"/>
                  <a:pt x="39" y="108"/>
                  <a:pt x="39" y="108"/>
                </a:cubicBezTo>
                <a:cubicBezTo>
                  <a:pt x="39" y="108"/>
                  <a:pt x="39" y="107"/>
                  <a:pt x="39" y="107"/>
                </a:cubicBezTo>
                <a:cubicBezTo>
                  <a:pt x="39" y="107"/>
                  <a:pt x="39" y="107"/>
                  <a:pt x="39" y="107"/>
                </a:cubicBezTo>
                <a:cubicBezTo>
                  <a:pt x="39" y="108"/>
                  <a:pt x="39" y="108"/>
                  <a:pt x="39" y="108"/>
                </a:cubicBezTo>
                <a:cubicBezTo>
                  <a:pt x="37" y="108"/>
                  <a:pt x="36" y="108"/>
                  <a:pt x="36" y="109"/>
                </a:cubicBezTo>
                <a:cubicBezTo>
                  <a:pt x="36" y="109"/>
                  <a:pt x="36" y="108"/>
                  <a:pt x="36" y="108"/>
                </a:cubicBezTo>
                <a:cubicBezTo>
                  <a:pt x="36" y="108"/>
                  <a:pt x="36" y="109"/>
                  <a:pt x="36" y="109"/>
                </a:cubicBezTo>
                <a:cubicBezTo>
                  <a:pt x="35" y="109"/>
                  <a:pt x="35" y="109"/>
                  <a:pt x="35" y="109"/>
                </a:cubicBezTo>
                <a:cubicBezTo>
                  <a:pt x="35" y="109"/>
                  <a:pt x="35" y="109"/>
                  <a:pt x="35" y="109"/>
                </a:cubicBezTo>
                <a:cubicBezTo>
                  <a:pt x="35" y="109"/>
                  <a:pt x="35" y="109"/>
                  <a:pt x="36" y="109"/>
                </a:cubicBezTo>
                <a:cubicBezTo>
                  <a:pt x="36" y="110"/>
                  <a:pt x="35" y="110"/>
                  <a:pt x="35" y="110"/>
                </a:cubicBezTo>
                <a:cubicBezTo>
                  <a:pt x="35" y="110"/>
                  <a:pt x="35" y="110"/>
                  <a:pt x="35" y="110"/>
                </a:cubicBezTo>
                <a:cubicBezTo>
                  <a:pt x="35" y="111"/>
                  <a:pt x="35" y="111"/>
                  <a:pt x="35" y="111"/>
                </a:cubicBezTo>
                <a:cubicBezTo>
                  <a:pt x="35" y="111"/>
                  <a:pt x="34" y="111"/>
                  <a:pt x="34" y="111"/>
                </a:cubicBezTo>
                <a:cubicBezTo>
                  <a:pt x="34" y="111"/>
                  <a:pt x="34" y="111"/>
                  <a:pt x="34" y="111"/>
                </a:cubicBezTo>
                <a:cubicBezTo>
                  <a:pt x="35" y="111"/>
                  <a:pt x="35" y="111"/>
                  <a:pt x="35" y="111"/>
                </a:cubicBezTo>
                <a:cubicBezTo>
                  <a:pt x="34" y="111"/>
                  <a:pt x="34" y="111"/>
                  <a:pt x="34" y="110"/>
                </a:cubicBezTo>
                <a:cubicBezTo>
                  <a:pt x="34" y="110"/>
                  <a:pt x="34" y="110"/>
                  <a:pt x="34" y="110"/>
                </a:cubicBezTo>
                <a:cubicBezTo>
                  <a:pt x="34" y="110"/>
                  <a:pt x="34" y="110"/>
                  <a:pt x="34" y="110"/>
                </a:cubicBezTo>
                <a:cubicBezTo>
                  <a:pt x="34" y="110"/>
                  <a:pt x="34" y="110"/>
                  <a:pt x="34" y="110"/>
                </a:cubicBezTo>
                <a:cubicBezTo>
                  <a:pt x="34" y="111"/>
                  <a:pt x="34" y="111"/>
                  <a:pt x="34" y="111"/>
                </a:cubicBezTo>
                <a:cubicBezTo>
                  <a:pt x="34" y="112"/>
                  <a:pt x="34" y="112"/>
                  <a:pt x="34" y="112"/>
                </a:cubicBezTo>
                <a:cubicBezTo>
                  <a:pt x="34" y="112"/>
                  <a:pt x="34" y="112"/>
                  <a:pt x="34" y="112"/>
                </a:cubicBezTo>
                <a:cubicBezTo>
                  <a:pt x="34" y="113"/>
                  <a:pt x="34" y="113"/>
                  <a:pt x="34" y="113"/>
                </a:cubicBezTo>
                <a:cubicBezTo>
                  <a:pt x="34" y="113"/>
                  <a:pt x="34" y="113"/>
                  <a:pt x="34" y="113"/>
                </a:cubicBezTo>
                <a:cubicBezTo>
                  <a:pt x="34" y="113"/>
                  <a:pt x="33" y="113"/>
                  <a:pt x="33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3" y="114"/>
                  <a:pt x="33" y="113"/>
                </a:cubicBezTo>
                <a:cubicBezTo>
                  <a:pt x="33" y="113"/>
                  <a:pt x="34" y="113"/>
                  <a:pt x="34" y="113"/>
                </a:cubicBezTo>
                <a:cubicBezTo>
                  <a:pt x="34" y="112"/>
                  <a:pt x="34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2"/>
                  <a:pt x="34" y="112"/>
                  <a:pt x="34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1"/>
                  <a:pt x="33" y="111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0"/>
                  <a:pt x="33" y="110"/>
                  <a:pt x="33" y="110"/>
                </a:cubicBezTo>
                <a:cubicBezTo>
                  <a:pt x="33" y="110"/>
                  <a:pt x="33" y="110"/>
                  <a:pt x="33" y="110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0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33" y="111"/>
                  <a:pt x="33" y="111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3" y="112"/>
                  <a:pt x="33" y="112"/>
                  <a:pt x="33" y="112"/>
                </a:cubicBezTo>
                <a:cubicBezTo>
                  <a:pt x="33" y="112"/>
                  <a:pt x="32" y="112"/>
                  <a:pt x="32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2" y="112"/>
                  <a:pt x="33" y="112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2" y="113"/>
                  <a:pt x="32" y="113"/>
                </a:cubicBezTo>
                <a:cubicBezTo>
                  <a:pt x="32" y="113"/>
                  <a:pt x="33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3"/>
                  <a:pt x="32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3" y="113"/>
                  <a:pt x="33" y="114"/>
                  <a:pt x="33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2" y="114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4"/>
                  <a:pt x="32" y="114"/>
                  <a:pt x="32" y="114"/>
                </a:cubicBezTo>
                <a:cubicBezTo>
                  <a:pt x="32" y="114"/>
                  <a:pt x="33" y="114"/>
                  <a:pt x="33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3" y="114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4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2" y="115"/>
                  <a:pt x="32" y="115"/>
                </a:cubicBezTo>
                <a:cubicBezTo>
                  <a:pt x="32" y="115"/>
                  <a:pt x="32" y="115"/>
                  <a:pt x="32" y="115"/>
                </a:cubicBezTo>
                <a:cubicBezTo>
                  <a:pt x="32" y="115"/>
                  <a:pt x="32" y="115"/>
                  <a:pt x="32" y="115"/>
                </a:cubicBezTo>
                <a:cubicBezTo>
                  <a:pt x="32" y="115"/>
                  <a:pt x="32" y="115"/>
                  <a:pt x="32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6"/>
                </a:cubicBezTo>
                <a:cubicBezTo>
                  <a:pt x="33" y="116"/>
                  <a:pt x="33" y="116"/>
                  <a:pt x="33" y="116"/>
                </a:cubicBezTo>
                <a:cubicBezTo>
                  <a:pt x="33" y="116"/>
                  <a:pt x="33" y="116"/>
                  <a:pt x="33" y="116"/>
                </a:cubicBezTo>
                <a:cubicBezTo>
                  <a:pt x="33" y="116"/>
                  <a:pt x="33" y="116"/>
                  <a:pt x="33" y="116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4" y="115"/>
                  <a:pt x="34" y="115"/>
                  <a:pt x="34" y="116"/>
                </a:cubicBezTo>
                <a:cubicBezTo>
                  <a:pt x="34" y="116"/>
                  <a:pt x="34" y="116"/>
                  <a:pt x="34" y="116"/>
                </a:cubicBezTo>
                <a:cubicBezTo>
                  <a:pt x="33" y="116"/>
                  <a:pt x="33" y="116"/>
                  <a:pt x="33" y="116"/>
                </a:cubicBezTo>
                <a:cubicBezTo>
                  <a:pt x="33" y="116"/>
                  <a:pt x="33" y="116"/>
                  <a:pt x="33" y="116"/>
                </a:cubicBezTo>
                <a:cubicBezTo>
                  <a:pt x="33" y="116"/>
                  <a:pt x="33" y="116"/>
                  <a:pt x="33" y="116"/>
                </a:cubicBezTo>
                <a:cubicBezTo>
                  <a:pt x="33" y="116"/>
                  <a:pt x="33" y="116"/>
                  <a:pt x="33" y="116"/>
                </a:cubicBezTo>
                <a:cubicBezTo>
                  <a:pt x="33" y="116"/>
                  <a:pt x="33" y="116"/>
                  <a:pt x="33" y="116"/>
                </a:cubicBezTo>
                <a:cubicBezTo>
                  <a:pt x="32" y="116"/>
                  <a:pt x="32" y="116"/>
                  <a:pt x="32" y="116"/>
                </a:cubicBezTo>
                <a:cubicBezTo>
                  <a:pt x="32" y="116"/>
                  <a:pt x="32" y="116"/>
                  <a:pt x="32" y="116"/>
                </a:cubicBezTo>
                <a:cubicBezTo>
                  <a:pt x="32" y="116"/>
                  <a:pt x="33" y="116"/>
                  <a:pt x="33" y="116"/>
                </a:cubicBezTo>
                <a:cubicBezTo>
                  <a:pt x="33" y="116"/>
                  <a:pt x="33" y="116"/>
                  <a:pt x="33" y="116"/>
                </a:cubicBezTo>
                <a:cubicBezTo>
                  <a:pt x="33" y="116"/>
                  <a:pt x="33" y="116"/>
                  <a:pt x="32" y="117"/>
                </a:cubicBezTo>
                <a:cubicBezTo>
                  <a:pt x="32" y="116"/>
                  <a:pt x="32" y="116"/>
                  <a:pt x="32" y="116"/>
                </a:cubicBezTo>
                <a:cubicBezTo>
                  <a:pt x="32" y="116"/>
                  <a:pt x="32" y="116"/>
                  <a:pt x="32" y="117"/>
                </a:cubicBezTo>
                <a:cubicBezTo>
                  <a:pt x="32" y="117"/>
                  <a:pt x="32" y="117"/>
                  <a:pt x="32" y="117"/>
                </a:cubicBezTo>
                <a:cubicBezTo>
                  <a:pt x="32" y="117"/>
                  <a:pt x="33" y="116"/>
                  <a:pt x="33" y="116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3" y="117"/>
                  <a:pt x="33" y="117"/>
                  <a:pt x="33" y="117"/>
                </a:cubicBezTo>
                <a:cubicBezTo>
                  <a:pt x="32" y="117"/>
                  <a:pt x="32" y="117"/>
                  <a:pt x="32" y="117"/>
                </a:cubicBezTo>
                <a:cubicBezTo>
                  <a:pt x="31" y="117"/>
                  <a:pt x="31" y="118"/>
                  <a:pt x="31" y="118"/>
                </a:cubicBezTo>
                <a:cubicBezTo>
                  <a:pt x="31" y="118"/>
                  <a:pt x="30" y="118"/>
                  <a:pt x="30" y="118"/>
                </a:cubicBezTo>
                <a:cubicBezTo>
                  <a:pt x="30" y="118"/>
                  <a:pt x="30" y="119"/>
                  <a:pt x="29" y="119"/>
                </a:cubicBezTo>
                <a:cubicBezTo>
                  <a:pt x="29" y="119"/>
                  <a:pt x="28" y="120"/>
                  <a:pt x="28" y="120"/>
                </a:cubicBezTo>
                <a:cubicBezTo>
                  <a:pt x="28" y="120"/>
                  <a:pt x="27" y="121"/>
                  <a:pt x="27" y="121"/>
                </a:cubicBezTo>
                <a:cubicBezTo>
                  <a:pt x="27" y="121"/>
                  <a:pt x="27" y="122"/>
                  <a:pt x="27" y="122"/>
                </a:cubicBezTo>
                <a:cubicBezTo>
                  <a:pt x="27" y="123"/>
                  <a:pt x="28" y="124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8" y="126"/>
                  <a:pt x="28" y="127"/>
                  <a:pt x="28" y="127"/>
                </a:cubicBezTo>
                <a:cubicBezTo>
                  <a:pt x="29" y="128"/>
                  <a:pt x="28" y="129"/>
                  <a:pt x="28" y="129"/>
                </a:cubicBezTo>
                <a:cubicBezTo>
                  <a:pt x="28" y="129"/>
                  <a:pt x="28" y="129"/>
                  <a:pt x="28" y="129"/>
                </a:cubicBezTo>
                <a:cubicBezTo>
                  <a:pt x="28" y="129"/>
                  <a:pt x="28" y="129"/>
                  <a:pt x="28" y="129"/>
                </a:cubicBezTo>
                <a:cubicBezTo>
                  <a:pt x="28" y="129"/>
                  <a:pt x="28" y="129"/>
                  <a:pt x="27" y="129"/>
                </a:cubicBezTo>
                <a:cubicBezTo>
                  <a:pt x="27" y="129"/>
                  <a:pt x="27" y="128"/>
                  <a:pt x="27" y="128"/>
                </a:cubicBezTo>
                <a:cubicBezTo>
                  <a:pt x="26" y="128"/>
                  <a:pt x="27" y="128"/>
                  <a:pt x="26" y="128"/>
                </a:cubicBezTo>
                <a:cubicBezTo>
                  <a:pt x="26" y="128"/>
                  <a:pt x="26" y="127"/>
                  <a:pt x="26" y="127"/>
                </a:cubicBezTo>
                <a:cubicBezTo>
                  <a:pt x="26" y="127"/>
                  <a:pt x="26" y="127"/>
                  <a:pt x="26" y="127"/>
                </a:cubicBezTo>
                <a:cubicBezTo>
                  <a:pt x="26" y="127"/>
                  <a:pt x="26" y="127"/>
                  <a:pt x="26" y="127"/>
                </a:cubicBezTo>
                <a:cubicBezTo>
                  <a:pt x="26" y="127"/>
                  <a:pt x="26" y="126"/>
                  <a:pt x="25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5" y="126"/>
                  <a:pt x="25" y="126"/>
                </a:cubicBezTo>
                <a:cubicBezTo>
                  <a:pt x="25" y="126"/>
                  <a:pt x="25" y="126"/>
                  <a:pt x="25" y="126"/>
                </a:cubicBezTo>
                <a:cubicBezTo>
                  <a:pt x="25" y="125"/>
                  <a:pt x="25" y="125"/>
                  <a:pt x="25" y="124"/>
                </a:cubicBezTo>
                <a:cubicBezTo>
                  <a:pt x="25" y="124"/>
                  <a:pt x="25" y="124"/>
                  <a:pt x="25" y="124"/>
                </a:cubicBezTo>
                <a:cubicBezTo>
                  <a:pt x="25" y="124"/>
                  <a:pt x="25" y="123"/>
                  <a:pt x="24" y="123"/>
                </a:cubicBezTo>
                <a:cubicBezTo>
                  <a:pt x="24" y="125"/>
                  <a:pt x="24" y="126"/>
                  <a:pt x="24" y="128"/>
                </a:cubicBezTo>
                <a:cubicBezTo>
                  <a:pt x="24" y="129"/>
                  <a:pt x="24" y="131"/>
                  <a:pt x="24" y="132"/>
                </a:cubicBezTo>
                <a:cubicBezTo>
                  <a:pt x="24" y="132"/>
                  <a:pt x="25" y="132"/>
                  <a:pt x="25" y="132"/>
                </a:cubicBezTo>
                <a:cubicBezTo>
                  <a:pt x="25" y="132"/>
                  <a:pt x="26" y="132"/>
                  <a:pt x="26" y="132"/>
                </a:cubicBezTo>
                <a:cubicBezTo>
                  <a:pt x="27" y="132"/>
                  <a:pt x="27" y="132"/>
                  <a:pt x="28" y="132"/>
                </a:cubicBezTo>
                <a:cubicBezTo>
                  <a:pt x="28" y="132"/>
                  <a:pt x="28" y="132"/>
                  <a:pt x="28" y="132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30" y="133"/>
                  <a:pt x="31" y="133"/>
                  <a:pt x="31" y="133"/>
                </a:cubicBezTo>
                <a:cubicBezTo>
                  <a:pt x="31" y="133"/>
                  <a:pt x="31" y="134"/>
                  <a:pt x="32" y="134"/>
                </a:cubicBezTo>
                <a:cubicBezTo>
                  <a:pt x="32" y="134"/>
                  <a:pt x="33" y="134"/>
                  <a:pt x="34" y="134"/>
                </a:cubicBezTo>
                <a:cubicBezTo>
                  <a:pt x="33" y="134"/>
                  <a:pt x="33" y="135"/>
                  <a:pt x="33" y="135"/>
                </a:cubicBezTo>
                <a:cubicBezTo>
                  <a:pt x="33" y="135"/>
                  <a:pt x="33" y="135"/>
                  <a:pt x="33" y="135"/>
                </a:cubicBezTo>
                <a:cubicBezTo>
                  <a:pt x="34" y="135"/>
                  <a:pt x="35" y="135"/>
                  <a:pt x="35" y="135"/>
                </a:cubicBezTo>
                <a:cubicBezTo>
                  <a:pt x="35" y="135"/>
                  <a:pt x="35" y="135"/>
                  <a:pt x="35" y="135"/>
                </a:cubicBezTo>
                <a:cubicBezTo>
                  <a:pt x="35" y="135"/>
                  <a:pt x="34" y="136"/>
                  <a:pt x="34" y="136"/>
                </a:cubicBezTo>
                <a:cubicBezTo>
                  <a:pt x="33" y="136"/>
                  <a:pt x="33" y="136"/>
                  <a:pt x="33" y="135"/>
                </a:cubicBezTo>
                <a:cubicBezTo>
                  <a:pt x="32" y="135"/>
                  <a:pt x="32" y="136"/>
                  <a:pt x="31" y="136"/>
                </a:cubicBezTo>
                <a:cubicBezTo>
                  <a:pt x="31" y="136"/>
                  <a:pt x="31" y="136"/>
                  <a:pt x="31" y="136"/>
                </a:cubicBezTo>
                <a:cubicBezTo>
                  <a:pt x="31" y="136"/>
                  <a:pt x="31" y="135"/>
                  <a:pt x="31" y="135"/>
                </a:cubicBezTo>
                <a:cubicBezTo>
                  <a:pt x="32" y="135"/>
                  <a:pt x="32" y="135"/>
                  <a:pt x="32" y="135"/>
                </a:cubicBezTo>
                <a:cubicBezTo>
                  <a:pt x="31" y="135"/>
                  <a:pt x="31" y="135"/>
                  <a:pt x="30" y="134"/>
                </a:cubicBezTo>
                <a:cubicBezTo>
                  <a:pt x="30" y="134"/>
                  <a:pt x="30" y="134"/>
                  <a:pt x="30" y="134"/>
                </a:cubicBezTo>
                <a:cubicBezTo>
                  <a:pt x="30" y="133"/>
                  <a:pt x="29" y="134"/>
                  <a:pt x="29" y="134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7" y="133"/>
                  <a:pt x="26" y="133"/>
                  <a:pt x="26" y="133"/>
                </a:cubicBezTo>
                <a:cubicBezTo>
                  <a:pt x="26" y="133"/>
                  <a:pt x="26" y="133"/>
                  <a:pt x="26" y="132"/>
                </a:cubicBezTo>
                <a:cubicBezTo>
                  <a:pt x="26" y="132"/>
                  <a:pt x="26" y="132"/>
                  <a:pt x="26" y="132"/>
                </a:cubicBezTo>
                <a:cubicBezTo>
                  <a:pt x="26" y="132"/>
                  <a:pt x="26" y="132"/>
                  <a:pt x="26" y="132"/>
                </a:cubicBezTo>
                <a:cubicBezTo>
                  <a:pt x="25" y="132"/>
                  <a:pt x="25" y="132"/>
                  <a:pt x="24" y="133"/>
                </a:cubicBezTo>
                <a:cubicBezTo>
                  <a:pt x="24" y="133"/>
                  <a:pt x="24" y="133"/>
                  <a:pt x="24" y="133"/>
                </a:cubicBezTo>
                <a:cubicBezTo>
                  <a:pt x="24" y="138"/>
                  <a:pt x="25" y="144"/>
                  <a:pt x="26" y="149"/>
                </a:cubicBezTo>
                <a:cubicBezTo>
                  <a:pt x="26" y="149"/>
                  <a:pt x="26" y="149"/>
                  <a:pt x="27" y="149"/>
                </a:cubicBezTo>
                <a:cubicBezTo>
                  <a:pt x="27" y="149"/>
                  <a:pt x="27" y="149"/>
                  <a:pt x="28" y="148"/>
                </a:cubicBezTo>
                <a:cubicBezTo>
                  <a:pt x="28" y="148"/>
                  <a:pt x="28" y="148"/>
                  <a:pt x="28" y="148"/>
                </a:cubicBezTo>
                <a:cubicBezTo>
                  <a:pt x="29" y="148"/>
                  <a:pt x="29" y="148"/>
                  <a:pt x="29" y="148"/>
                </a:cubicBezTo>
                <a:cubicBezTo>
                  <a:pt x="29" y="148"/>
                  <a:pt x="29" y="148"/>
                  <a:pt x="30" y="148"/>
                </a:cubicBezTo>
                <a:cubicBezTo>
                  <a:pt x="30" y="148"/>
                  <a:pt x="30" y="148"/>
                  <a:pt x="30" y="148"/>
                </a:cubicBezTo>
                <a:cubicBezTo>
                  <a:pt x="31" y="148"/>
                  <a:pt x="31" y="149"/>
                  <a:pt x="32" y="150"/>
                </a:cubicBezTo>
                <a:cubicBezTo>
                  <a:pt x="32" y="150"/>
                  <a:pt x="31" y="150"/>
                  <a:pt x="31" y="150"/>
                </a:cubicBezTo>
                <a:cubicBezTo>
                  <a:pt x="31" y="150"/>
                  <a:pt x="31" y="150"/>
                  <a:pt x="31" y="150"/>
                </a:cubicBezTo>
                <a:cubicBezTo>
                  <a:pt x="31" y="150"/>
                  <a:pt x="31" y="150"/>
                  <a:pt x="31" y="150"/>
                </a:cubicBezTo>
                <a:cubicBezTo>
                  <a:pt x="31" y="150"/>
                  <a:pt x="31" y="150"/>
                  <a:pt x="31" y="151"/>
                </a:cubicBezTo>
                <a:cubicBezTo>
                  <a:pt x="31" y="150"/>
                  <a:pt x="31" y="150"/>
                  <a:pt x="31" y="150"/>
                </a:cubicBezTo>
                <a:cubicBezTo>
                  <a:pt x="32" y="150"/>
                  <a:pt x="32" y="149"/>
                  <a:pt x="32" y="150"/>
                </a:cubicBezTo>
                <a:cubicBezTo>
                  <a:pt x="33" y="150"/>
                  <a:pt x="33" y="150"/>
                  <a:pt x="33" y="150"/>
                </a:cubicBezTo>
                <a:cubicBezTo>
                  <a:pt x="33" y="150"/>
                  <a:pt x="33" y="150"/>
                  <a:pt x="33" y="150"/>
                </a:cubicBezTo>
                <a:cubicBezTo>
                  <a:pt x="32" y="150"/>
                  <a:pt x="32" y="150"/>
                  <a:pt x="32" y="151"/>
                </a:cubicBezTo>
                <a:cubicBezTo>
                  <a:pt x="32" y="151"/>
                  <a:pt x="32" y="151"/>
                  <a:pt x="32" y="152"/>
                </a:cubicBezTo>
                <a:cubicBezTo>
                  <a:pt x="32" y="152"/>
                  <a:pt x="32" y="152"/>
                  <a:pt x="32" y="153"/>
                </a:cubicBezTo>
                <a:cubicBezTo>
                  <a:pt x="32" y="153"/>
                  <a:pt x="32" y="153"/>
                  <a:pt x="32" y="154"/>
                </a:cubicBezTo>
                <a:cubicBezTo>
                  <a:pt x="33" y="154"/>
                  <a:pt x="33" y="153"/>
                  <a:pt x="33" y="153"/>
                </a:cubicBezTo>
                <a:cubicBezTo>
                  <a:pt x="33" y="153"/>
                  <a:pt x="33" y="152"/>
                  <a:pt x="32" y="152"/>
                </a:cubicBezTo>
                <a:cubicBezTo>
                  <a:pt x="32" y="152"/>
                  <a:pt x="32" y="152"/>
                  <a:pt x="32" y="151"/>
                </a:cubicBezTo>
                <a:cubicBezTo>
                  <a:pt x="32" y="151"/>
                  <a:pt x="32" y="151"/>
                  <a:pt x="32" y="151"/>
                </a:cubicBezTo>
                <a:cubicBezTo>
                  <a:pt x="33" y="151"/>
                  <a:pt x="34" y="151"/>
                  <a:pt x="34" y="151"/>
                </a:cubicBezTo>
                <a:cubicBezTo>
                  <a:pt x="34" y="151"/>
                  <a:pt x="34" y="150"/>
                  <a:pt x="34" y="150"/>
                </a:cubicBezTo>
                <a:cubicBezTo>
                  <a:pt x="34" y="150"/>
                  <a:pt x="34" y="150"/>
                  <a:pt x="34" y="150"/>
                </a:cubicBezTo>
                <a:cubicBezTo>
                  <a:pt x="34" y="150"/>
                  <a:pt x="34" y="150"/>
                  <a:pt x="34" y="150"/>
                </a:cubicBezTo>
                <a:cubicBezTo>
                  <a:pt x="34" y="150"/>
                  <a:pt x="34" y="150"/>
                  <a:pt x="34" y="150"/>
                </a:cubicBezTo>
                <a:cubicBezTo>
                  <a:pt x="34" y="150"/>
                  <a:pt x="34" y="150"/>
                  <a:pt x="35" y="151"/>
                </a:cubicBezTo>
                <a:cubicBezTo>
                  <a:pt x="35" y="151"/>
                  <a:pt x="36" y="151"/>
                  <a:pt x="36" y="151"/>
                </a:cubicBezTo>
                <a:cubicBezTo>
                  <a:pt x="36" y="152"/>
                  <a:pt x="36" y="152"/>
                  <a:pt x="36" y="152"/>
                </a:cubicBezTo>
                <a:cubicBezTo>
                  <a:pt x="37" y="152"/>
                  <a:pt x="38" y="152"/>
                  <a:pt x="38" y="152"/>
                </a:cubicBezTo>
                <a:cubicBezTo>
                  <a:pt x="39" y="152"/>
                  <a:pt x="39" y="153"/>
                  <a:pt x="40" y="152"/>
                </a:cubicBezTo>
                <a:cubicBezTo>
                  <a:pt x="41" y="152"/>
                  <a:pt x="41" y="152"/>
                  <a:pt x="41" y="152"/>
                </a:cubicBezTo>
                <a:cubicBezTo>
                  <a:pt x="42" y="152"/>
                  <a:pt x="43" y="152"/>
                  <a:pt x="43" y="152"/>
                </a:cubicBezTo>
                <a:cubicBezTo>
                  <a:pt x="43" y="152"/>
                  <a:pt x="43" y="152"/>
                  <a:pt x="43" y="152"/>
                </a:cubicBezTo>
                <a:cubicBezTo>
                  <a:pt x="43" y="152"/>
                  <a:pt x="43" y="152"/>
                  <a:pt x="43" y="152"/>
                </a:cubicBezTo>
                <a:cubicBezTo>
                  <a:pt x="43" y="152"/>
                  <a:pt x="43" y="152"/>
                  <a:pt x="43" y="152"/>
                </a:cubicBezTo>
                <a:cubicBezTo>
                  <a:pt x="43" y="152"/>
                  <a:pt x="43" y="152"/>
                  <a:pt x="42" y="152"/>
                </a:cubicBezTo>
                <a:cubicBezTo>
                  <a:pt x="42" y="152"/>
                  <a:pt x="42" y="152"/>
                  <a:pt x="42" y="152"/>
                </a:cubicBezTo>
                <a:cubicBezTo>
                  <a:pt x="43" y="152"/>
                  <a:pt x="43" y="152"/>
                  <a:pt x="43" y="153"/>
                </a:cubicBezTo>
                <a:cubicBezTo>
                  <a:pt x="43" y="153"/>
                  <a:pt x="43" y="153"/>
                  <a:pt x="43" y="153"/>
                </a:cubicBezTo>
                <a:cubicBezTo>
                  <a:pt x="43" y="153"/>
                  <a:pt x="43" y="153"/>
                  <a:pt x="43" y="152"/>
                </a:cubicBezTo>
                <a:cubicBezTo>
                  <a:pt x="44" y="153"/>
                  <a:pt x="44" y="153"/>
                  <a:pt x="44" y="153"/>
                </a:cubicBezTo>
                <a:cubicBezTo>
                  <a:pt x="44" y="153"/>
                  <a:pt x="44" y="153"/>
                  <a:pt x="44" y="153"/>
                </a:cubicBezTo>
                <a:cubicBezTo>
                  <a:pt x="44" y="153"/>
                  <a:pt x="45" y="153"/>
                  <a:pt x="45" y="153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4" y="153"/>
                  <a:pt x="45" y="154"/>
                  <a:pt x="44" y="154"/>
                </a:cubicBezTo>
                <a:cubicBezTo>
                  <a:pt x="44" y="154"/>
                  <a:pt x="44" y="154"/>
                  <a:pt x="44" y="154"/>
                </a:cubicBezTo>
                <a:cubicBezTo>
                  <a:pt x="44" y="154"/>
                  <a:pt x="44" y="154"/>
                  <a:pt x="45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4"/>
                  <a:pt x="47" y="155"/>
                  <a:pt x="47" y="155"/>
                </a:cubicBezTo>
                <a:cubicBezTo>
                  <a:pt x="48" y="156"/>
                  <a:pt x="48" y="156"/>
                  <a:pt x="48" y="157"/>
                </a:cubicBezTo>
                <a:cubicBezTo>
                  <a:pt x="48" y="156"/>
                  <a:pt x="48" y="156"/>
                  <a:pt x="48" y="156"/>
                </a:cubicBezTo>
                <a:cubicBezTo>
                  <a:pt x="48" y="156"/>
                  <a:pt x="48" y="156"/>
                  <a:pt x="48" y="156"/>
                </a:cubicBezTo>
                <a:cubicBezTo>
                  <a:pt x="48" y="156"/>
                  <a:pt x="49" y="157"/>
                  <a:pt x="49" y="157"/>
                </a:cubicBezTo>
                <a:cubicBezTo>
                  <a:pt x="49" y="157"/>
                  <a:pt x="49" y="157"/>
                  <a:pt x="49" y="157"/>
                </a:cubicBezTo>
                <a:cubicBezTo>
                  <a:pt x="49" y="157"/>
                  <a:pt x="49" y="157"/>
                  <a:pt x="49" y="157"/>
                </a:cubicBezTo>
                <a:cubicBezTo>
                  <a:pt x="50" y="157"/>
                  <a:pt x="50" y="157"/>
                  <a:pt x="51" y="157"/>
                </a:cubicBezTo>
                <a:cubicBezTo>
                  <a:pt x="51" y="157"/>
                  <a:pt x="51" y="157"/>
                  <a:pt x="51" y="157"/>
                </a:cubicBezTo>
                <a:cubicBezTo>
                  <a:pt x="51" y="157"/>
                  <a:pt x="52" y="157"/>
                  <a:pt x="53" y="157"/>
                </a:cubicBezTo>
                <a:cubicBezTo>
                  <a:pt x="53" y="158"/>
                  <a:pt x="54" y="158"/>
                  <a:pt x="54" y="158"/>
                </a:cubicBezTo>
                <a:cubicBezTo>
                  <a:pt x="54" y="158"/>
                  <a:pt x="56" y="159"/>
                  <a:pt x="56" y="159"/>
                </a:cubicBezTo>
                <a:cubicBezTo>
                  <a:pt x="56" y="159"/>
                  <a:pt x="56" y="159"/>
                  <a:pt x="56" y="159"/>
                </a:cubicBezTo>
                <a:cubicBezTo>
                  <a:pt x="56" y="159"/>
                  <a:pt x="56" y="160"/>
                  <a:pt x="56" y="160"/>
                </a:cubicBezTo>
                <a:cubicBezTo>
                  <a:pt x="56" y="161"/>
                  <a:pt x="57" y="162"/>
                  <a:pt x="58" y="162"/>
                </a:cubicBezTo>
                <a:cubicBezTo>
                  <a:pt x="58" y="162"/>
                  <a:pt x="58" y="163"/>
                  <a:pt x="58" y="163"/>
                </a:cubicBezTo>
                <a:cubicBezTo>
                  <a:pt x="57" y="163"/>
                  <a:pt x="57" y="164"/>
                  <a:pt x="57" y="164"/>
                </a:cubicBezTo>
                <a:cubicBezTo>
                  <a:pt x="57" y="164"/>
                  <a:pt x="56" y="164"/>
                  <a:pt x="56" y="165"/>
                </a:cubicBezTo>
                <a:cubicBezTo>
                  <a:pt x="55" y="165"/>
                  <a:pt x="55" y="166"/>
                  <a:pt x="55" y="166"/>
                </a:cubicBezTo>
                <a:cubicBezTo>
                  <a:pt x="55" y="166"/>
                  <a:pt x="55" y="166"/>
                  <a:pt x="55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7" y="166"/>
                  <a:pt x="57" y="166"/>
                  <a:pt x="57" y="166"/>
                </a:cubicBezTo>
                <a:cubicBezTo>
                  <a:pt x="57" y="167"/>
                  <a:pt x="58" y="166"/>
                  <a:pt x="58" y="166"/>
                </a:cubicBezTo>
                <a:cubicBezTo>
                  <a:pt x="58" y="167"/>
                  <a:pt x="58" y="167"/>
                  <a:pt x="58" y="167"/>
                </a:cubicBezTo>
                <a:cubicBezTo>
                  <a:pt x="58" y="167"/>
                  <a:pt x="58" y="167"/>
                  <a:pt x="58" y="167"/>
                </a:cubicBezTo>
                <a:cubicBezTo>
                  <a:pt x="59" y="166"/>
                  <a:pt x="59" y="166"/>
                  <a:pt x="59" y="166"/>
                </a:cubicBezTo>
                <a:cubicBezTo>
                  <a:pt x="60" y="166"/>
                  <a:pt x="60" y="165"/>
                  <a:pt x="60" y="165"/>
                </a:cubicBezTo>
                <a:cubicBezTo>
                  <a:pt x="60" y="165"/>
                  <a:pt x="61" y="165"/>
                  <a:pt x="61" y="165"/>
                </a:cubicBezTo>
                <a:cubicBezTo>
                  <a:pt x="61" y="165"/>
                  <a:pt x="61" y="165"/>
                  <a:pt x="61" y="165"/>
                </a:cubicBezTo>
                <a:cubicBezTo>
                  <a:pt x="62" y="166"/>
                  <a:pt x="63" y="166"/>
                  <a:pt x="63" y="166"/>
                </a:cubicBezTo>
                <a:cubicBezTo>
                  <a:pt x="63" y="166"/>
                  <a:pt x="63" y="166"/>
                  <a:pt x="63" y="166"/>
                </a:cubicBezTo>
                <a:cubicBezTo>
                  <a:pt x="63" y="166"/>
                  <a:pt x="63" y="166"/>
                  <a:pt x="63" y="166"/>
                </a:cubicBezTo>
                <a:cubicBezTo>
                  <a:pt x="64" y="166"/>
                  <a:pt x="64" y="167"/>
                  <a:pt x="64" y="167"/>
                </a:cubicBezTo>
                <a:cubicBezTo>
                  <a:pt x="64" y="167"/>
                  <a:pt x="64" y="167"/>
                  <a:pt x="64" y="168"/>
                </a:cubicBezTo>
                <a:cubicBezTo>
                  <a:pt x="64" y="168"/>
                  <a:pt x="65" y="167"/>
                  <a:pt x="65" y="167"/>
                </a:cubicBezTo>
                <a:cubicBezTo>
                  <a:pt x="66" y="167"/>
                  <a:pt x="66" y="167"/>
                  <a:pt x="67" y="168"/>
                </a:cubicBezTo>
                <a:cubicBezTo>
                  <a:pt x="67" y="168"/>
                  <a:pt x="67" y="168"/>
                  <a:pt x="68" y="168"/>
                </a:cubicBezTo>
                <a:cubicBezTo>
                  <a:pt x="68" y="168"/>
                  <a:pt x="69" y="167"/>
                  <a:pt x="70" y="168"/>
                </a:cubicBezTo>
                <a:cubicBezTo>
                  <a:pt x="71" y="168"/>
                  <a:pt x="71" y="169"/>
                  <a:pt x="72" y="170"/>
                </a:cubicBezTo>
                <a:cubicBezTo>
                  <a:pt x="73" y="170"/>
                  <a:pt x="74" y="170"/>
                  <a:pt x="74" y="170"/>
                </a:cubicBezTo>
                <a:cubicBezTo>
                  <a:pt x="75" y="170"/>
                  <a:pt x="75" y="173"/>
                  <a:pt x="75" y="173"/>
                </a:cubicBezTo>
                <a:cubicBezTo>
                  <a:pt x="75" y="175"/>
                  <a:pt x="74" y="176"/>
                  <a:pt x="73" y="177"/>
                </a:cubicBezTo>
                <a:cubicBezTo>
                  <a:pt x="73" y="177"/>
                  <a:pt x="73" y="177"/>
                  <a:pt x="72" y="177"/>
                </a:cubicBezTo>
                <a:cubicBezTo>
                  <a:pt x="72" y="177"/>
                  <a:pt x="72" y="177"/>
                  <a:pt x="72" y="178"/>
                </a:cubicBezTo>
                <a:cubicBezTo>
                  <a:pt x="72" y="178"/>
                  <a:pt x="72" y="179"/>
                  <a:pt x="71" y="179"/>
                </a:cubicBezTo>
                <a:cubicBezTo>
                  <a:pt x="71" y="179"/>
                  <a:pt x="71" y="179"/>
                  <a:pt x="71" y="179"/>
                </a:cubicBezTo>
                <a:cubicBezTo>
                  <a:pt x="71" y="179"/>
                  <a:pt x="71" y="179"/>
                  <a:pt x="71" y="179"/>
                </a:cubicBezTo>
                <a:cubicBezTo>
                  <a:pt x="71" y="179"/>
                  <a:pt x="71" y="179"/>
                  <a:pt x="71" y="179"/>
                </a:cubicBezTo>
                <a:cubicBezTo>
                  <a:pt x="71" y="180"/>
                  <a:pt x="70" y="180"/>
                  <a:pt x="70" y="181"/>
                </a:cubicBezTo>
                <a:cubicBezTo>
                  <a:pt x="70" y="182"/>
                  <a:pt x="70" y="182"/>
                  <a:pt x="70" y="183"/>
                </a:cubicBezTo>
                <a:cubicBezTo>
                  <a:pt x="71" y="183"/>
                  <a:pt x="70" y="184"/>
                  <a:pt x="70" y="184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70" y="185"/>
                  <a:pt x="69" y="186"/>
                  <a:pt x="69" y="187"/>
                </a:cubicBezTo>
                <a:cubicBezTo>
                  <a:pt x="70" y="187"/>
                  <a:pt x="70" y="187"/>
                  <a:pt x="70" y="187"/>
                </a:cubicBezTo>
                <a:cubicBezTo>
                  <a:pt x="69" y="188"/>
                  <a:pt x="69" y="188"/>
                  <a:pt x="69" y="188"/>
                </a:cubicBezTo>
                <a:cubicBezTo>
                  <a:pt x="69" y="188"/>
                  <a:pt x="69" y="188"/>
                  <a:pt x="69" y="189"/>
                </a:cubicBezTo>
                <a:cubicBezTo>
                  <a:pt x="68" y="189"/>
                  <a:pt x="68" y="189"/>
                  <a:pt x="68" y="190"/>
                </a:cubicBezTo>
                <a:cubicBezTo>
                  <a:pt x="68" y="190"/>
                  <a:pt x="68" y="190"/>
                  <a:pt x="68" y="190"/>
                </a:cubicBezTo>
                <a:cubicBezTo>
                  <a:pt x="67" y="191"/>
                  <a:pt x="67" y="191"/>
                  <a:pt x="67" y="191"/>
                </a:cubicBezTo>
                <a:cubicBezTo>
                  <a:pt x="66" y="192"/>
                  <a:pt x="66" y="192"/>
                  <a:pt x="65" y="192"/>
                </a:cubicBezTo>
                <a:cubicBezTo>
                  <a:pt x="65" y="192"/>
                  <a:pt x="64" y="192"/>
                  <a:pt x="64" y="192"/>
                </a:cubicBezTo>
                <a:cubicBezTo>
                  <a:pt x="64" y="192"/>
                  <a:pt x="64" y="192"/>
                  <a:pt x="63" y="192"/>
                </a:cubicBezTo>
                <a:cubicBezTo>
                  <a:pt x="63" y="192"/>
                  <a:pt x="63" y="192"/>
                  <a:pt x="63" y="193"/>
                </a:cubicBezTo>
                <a:cubicBezTo>
                  <a:pt x="63" y="193"/>
                  <a:pt x="63" y="192"/>
                  <a:pt x="62" y="192"/>
                </a:cubicBezTo>
                <a:cubicBezTo>
                  <a:pt x="62" y="193"/>
                  <a:pt x="60" y="194"/>
                  <a:pt x="60" y="194"/>
                </a:cubicBezTo>
                <a:cubicBezTo>
                  <a:pt x="60" y="194"/>
                  <a:pt x="60" y="195"/>
                  <a:pt x="59" y="195"/>
                </a:cubicBezTo>
                <a:cubicBezTo>
                  <a:pt x="59" y="195"/>
                  <a:pt x="59" y="195"/>
                  <a:pt x="59" y="195"/>
                </a:cubicBezTo>
                <a:cubicBezTo>
                  <a:pt x="60" y="195"/>
                  <a:pt x="59" y="196"/>
                  <a:pt x="59" y="196"/>
                </a:cubicBezTo>
                <a:cubicBezTo>
                  <a:pt x="59" y="196"/>
                  <a:pt x="59" y="196"/>
                  <a:pt x="59" y="196"/>
                </a:cubicBezTo>
                <a:cubicBezTo>
                  <a:pt x="60" y="199"/>
                  <a:pt x="58" y="199"/>
                  <a:pt x="58" y="200"/>
                </a:cubicBezTo>
                <a:cubicBezTo>
                  <a:pt x="57" y="200"/>
                  <a:pt x="57" y="201"/>
                  <a:pt x="57" y="201"/>
                </a:cubicBezTo>
                <a:cubicBezTo>
                  <a:pt x="57" y="202"/>
                  <a:pt x="56" y="202"/>
                  <a:pt x="56" y="203"/>
                </a:cubicBezTo>
                <a:cubicBezTo>
                  <a:pt x="56" y="202"/>
                  <a:pt x="57" y="201"/>
                  <a:pt x="57" y="201"/>
                </a:cubicBezTo>
                <a:cubicBezTo>
                  <a:pt x="57" y="201"/>
                  <a:pt x="57" y="201"/>
                  <a:pt x="57" y="201"/>
                </a:cubicBezTo>
                <a:cubicBezTo>
                  <a:pt x="57" y="201"/>
                  <a:pt x="56" y="201"/>
                  <a:pt x="56" y="201"/>
                </a:cubicBezTo>
                <a:cubicBezTo>
                  <a:pt x="56" y="201"/>
                  <a:pt x="56" y="201"/>
                  <a:pt x="56" y="201"/>
                </a:cubicBezTo>
                <a:cubicBezTo>
                  <a:pt x="56" y="201"/>
                  <a:pt x="56" y="201"/>
                  <a:pt x="56" y="202"/>
                </a:cubicBezTo>
                <a:cubicBezTo>
                  <a:pt x="56" y="202"/>
                  <a:pt x="55" y="202"/>
                  <a:pt x="55" y="202"/>
                </a:cubicBezTo>
                <a:cubicBezTo>
                  <a:pt x="74" y="221"/>
                  <a:pt x="100" y="232"/>
                  <a:pt x="128" y="232"/>
                </a:cubicBezTo>
                <a:cubicBezTo>
                  <a:pt x="179" y="232"/>
                  <a:pt x="221" y="195"/>
                  <a:pt x="230" y="147"/>
                </a:cubicBezTo>
                <a:cubicBezTo>
                  <a:pt x="230" y="147"/>
                  <a:pt x="230" y="146"/>
                  <a:pt x="230" y="146"/>
                </a:cubicBezTo>
                <a:cubicBezTo>
                  <a:pt x="230" y="146"/>
                  <a:pt x="230" y="146"/>
                  <a:pt x="230" y="146"/>
                </a:cubicBezTo>
                <a:cubicBezTo>
                  <a:pt x="229" y="146"/>
                  <a:pt x="230" y="145"/>
                  <a:pt x="230" y="145"/>
                </a:cubicBezTo>
                <a:cubicBezTo>
                  <a:pt x="229" y="145"/>
                  <a:pt x="229" y="145"/>
                  <a:pt x="229" y="145"/>
                </a:cubicBezTo>
                <a:cubicBezTo>
                  <a:pt x="229" y="144"/>
                  <a:pt x="229" y="143"/>
                  <a:pt x="229" y="143"/>
                </a:cubicBezTo>
                <a:cubicBezTo>
                  <a:pt x="229" y="143"/>
                  <a:pt x="229" y="143"/>
                  <a:pt x="229" y="143"/>
                </a:cubicBezTo>
                <a:cubicBezTo>
                  <a:pt x="229" y="143"/>
                  <a:pt x="229" y="143"/>
                  <a:pt x="229" y="143"/>
                </a:cubicBezTo>
                <a:cubicBezTo>
                  <a:pt x="228" y="143"/>
                  <a:pt x="228" y="143"/>
                  <a:pt x="228" y="143"/>
                </a:cubicBezTo>
                <a:cubicBezTo>
                  <a:pt x="228" y="142"/>
                  <a:pt x="228" y="142"/>
                  <a:pt x="228" y="142"/>
                </a:cubicBezTo>
                <a:cubicBezTo>
                  <a:pt x="228" y="142"/>
                  <a:pt x="228" y="142"/>
                  <a:pt x="228" y="142"/>
                </a:cubicBezTo>
                <a:cubicBezTo>
                  <a:pt x="228" y="141"/>
                  <a:pt x="227" y="141"/>
                  <a:pt x="227" y="141"/>
                </a:cubicBezTo>
                <a:cubicBezTo>
                  <a:pt x="227" y="141"/>
                  <a:pt x="227" y="141"/>
                  <a:pt x="227" y="141"/>
                </a:cubicBezTo>
                <a:cubicBezTo>
                  <a:pt x="227" y="140"/>
                  <a:pt x="227" y="139"/>
                  <a:pt x="227" y="139"/>
                </a:cubicBezTo>
                <a:cubicBezTo>
                  <a:pt x="227" y="138"/>
                  <a:pt x="227" y="138"/>
                  <a:pt x="227" y="138"/>
                </a:cubicBezTo>
                <a:cubicBezTo>
                  <a:pt x="227" y="138"/>
                  <a:pt x="227" y="137"/>
                  <a:pt x="228" y="137"/>
                </a:cubicBezTo>
                <a:cubicBezTo>
                  <a:pt x="227" y="137"/>
                  <a:pt x="227" y="137"/>
                  <a:pt x="227" y="137"/>
                </a:cubicBezTo>
                <a:cubicBezTo>
                  <a:pt x="227" y="136"/>
                  <a:pt x="227" y="136"/>
                  <a:pt x="227" y="135"/>
                </a:cubicBezTo>
                <a:cubicBezTo>
                  <a:pt x="227" y="134"/>
                  <a:pt x="226" y="134"/>
                  <a:pt x="226" y="133"/>
                </a:cubicBezTo>
                <a:cubicBezTo>
                  <a:pt x="226" y="133"/>
                  <a:pt x="226" y="132"/>
                  <a:pt x="226" y="131"/>
                </a:cubicBezTo>
                <a:cubicBezTo>
                  <a:pt x="226" y="131"/>
                  <a:pt x="226" y="130"/>
                  <a:pt x="225" y="130"/>
                </a:cubicBezTo>
                <a:cubicBezTo>
                  <a:pt x="225" y="130"/>
                  <a:pt x="225" y="130"/>
                  <a:pt x="225" y="130"/>
                </a:cubicBezTo>
                <a:cubicBezTo>
                  <a:pt x="225" y="131"/>
                  <a:pt x="225" y="131"/>
                  <a:pt x="224" y="131"/>
                </a:cubicBezTo>
                <a:cubicBezTo>
                  <a:pt x="224" y="132"/>
                  <a:pt x="224" y="132"/>
                  <a:pt x="223" y="132"/>
                </a:cubicBezTo>
                <a:cubicBezTo>
                  <a:pt x="223" y="132"/>
                  <a:pt x="223" y="132"/>
                  <a:pt x="223" y="132"/>
                </a:cubicBezTo>
                <a:cubicBezTo>
                  <a:pt x="223" y="132"/>
                  <a:pt x="223" y="132"/>
                  <a:pt x="223" y="132"/>
                </a:cubicBezTo>
                <a:cubicBezTo>
                  <a:pt x="223" y="132"/>
                  <a:pt x="223" y="132"/>
                  <a:pt x="223" y="132"/>
                </a:cubicBezTo>
                <a:cubicBezTo>
                  <a:pt x="223" y="132"/>
                  <a:pt x="223" y="132"/>
                  <a:pt x="223" y="132"/>
                </a:cubicBezTo>
                <a:cubicBezTo>
                  <a:pt x="223" y="132"/>
                  <a:pt x="223" y="131"/>
                  <a:pt x="223" y="131"/>
                </a:cubicBezTo>
                <a:cubicBezTo>
                  <a:pt x="222" y="131"/>
                  <a:pt x="222" y="132"/>
                  <a:pt x="222" y="132"/>
                </a:cubicBezTo>
                <a:cubicBezTo>
                  <a:pt x="222" y="132"/>
                  <a:pt x="222" y="132"/>
                  <a:pt x="222" y="132"/>
                </a:cubicBezTo>
                <a:cubicBezTo>
                  <a:pt x="222" y="131"/>
                  <a:pt x="222" y="131"/>
                  <a:pt x="222" y="130"/>
                </a:cubicBezTo>
                <a:cubicBezTo>
                  <a:pt x="223" y="129"/>
                  <a:pt x="222" y="128"/>
                  <a:pt x="222" y="128"/>
                </a:cubicBezTo>
                <a:cubicBezTo>
                  <a:pt x="222" y="128"/>
                  <a:pt x="222" y="128"/>
                  <a:pt x="222" y="128"/>
                </a:cubicBezTo>
                <a:cubicBezTo>
                  <a:pt x="222" y="128"/>
                  <a:pt x="222" y="128"/>
                  <a:pt x="222" y="128"/>
                </a:cubicBezTo>
                <a:cubicBezTo>
                  <a:pt x="221" y="128"/>
                  <a:pt x="221" y="128"/>
                  <a:pt x="221" y="128"/>
                </a:cubicBezTo>
                <a:cubicBezTo>
                  <a:pt x="221" y="128"/>
                  <a:pt x="221" y="128"/>
                  <a:pt x="222" y="128"/>
                </a:cubicBezTo>
                <a:cubicBezTo>
                  <a:pt x="222" y="128"/>
                  <a:pt x="222" y="128"/>
                  <a:pt x="222" y="128"/>
                </a:cubicBezTo>
                <a:cubicBezTo>
                  <a:pt x="222" y="127"/>
                  <a:pt x="221" y="127"/>
                  <a:pt x="221" y="127"/>
                </a:cubicBezTo>
                <a:cubicBezTo>
                  <a:pt x="221" y="127"/>
                  <a:pt x="221" y="127"/>
                  <a:pt x="221" y="127"/>
                </a:cubicBezTo>
                <a:cubicBezTo>
                  <a:pt x="221" y="126"/>
                  <a:pt x="221" y="126"/>
                  <a:pt x="221" y="126"/>
                </a:cubicBezTo>
                <a:cubicBezTo>
                  <a:pt x="220" y="126"/>
                  <a:pt x="220" y="126"/>
                  <a:pt x="220" y="126"/>
                </a:cubicBezTo>
                <a:cubicBezTo>
                  <a:pt x="219" y="126"/>
                  <a:pt x="220" y="124"/>
                  <a:pt x="219" y="123"/>
                </a:cubicBezTo>
                <a:cubicBezTo>
                  <a:pt x="219" y="124"/>
                  <a:pt x="219" y="124"/>
                  <a:pt x="218" y="124"/>
                </a:cubicBezTo>
                <a:cubicBezTo>
                  <a:pt x="218" y="123"/>
                  <a:pt x="218" y="123"/>
                  <a:pt x="218" y="123"/>
                </a:cubicBezTo>
                <a:cubicBezTo>
                  <a:pt x="218" y="123"/>
                  <a:pt x="218" y="123"/>
                  <a:pt x="218" y="123"/>
                </a:cubicBezTo>
                <a:cubicBezTo>
                  <a:pt x="218" y="123"/>
                  <a:pt x="218" y="123"/>
                  <a:pt x="218" y="124"/>
                </a:cubicBezTo>
                <a:cubicBezTo>
                  <a:pt x="218" y="124"/>
                  <a:pt x="218" y="124"/>
                  <a:pt x="218" y="124"/>
                </a:cubicBezTo>
                <a:cubicBezTo>
                  <a:pt x="218" y="124"/>
                  <a:pt x="218" y="124"/>
                  <a:pt x="218" y="125"/>
                </a:cubicBezTo>
                <a:cubicBezTo>
                  <a:pt x="217" y="125"/>
                  <a:pt x="217" y="125"/>
                  <a:pt x="217" y="125"/>
                </a:cubicBezTo>
                <a:cubicBezTo>
                  <a:pt x="217" y="125"/>
                  <a:pt x="217" y="124"/>
                  <a:pt x="217" y="124"/>
                </a:cubicBezTo>
                <a:cubicBezTo>
                  <a:pt x="217" y="124"/>
                  <a:pt x="217" y="124"/>
                  <a:pt x="217" y="124"/>
                </a:cubicBezTo>
                <a:cubicBezTo>
                  <a:pt x="217" y="124"/>
                  <a:pt x="217" y="125"/>
                  <a:pt x="217" y="125"/>
                </a:cubicBezTo>
                <a:cubicBezTo>
                  <a:pt x="217" y="125"/>
                  <a:pt x="217" y="125"/>
                  <a:pt x="217" y="125"/>
                </a:cubicBezTo>
                <a:cubicBezTo>
                  <a:pt x="217" y="125"/>
                  <a:pt x="217" y="125"/>
                  <a:pt x="217" y="124"/>
                </a:cubicBezTo>
                <a:cubicBezTo>
                  <a:pt x="217" y="124"/>
                  <a:pt x="217" y="125"/>
                  <a:pt x="216" y="125"/>
                </a:cubicBezTo>
                <a:cubicBezTo>
                  <a:pt x="216" y="125"/>
                  <a:pt x="216" y="125"/>
                  <a:pt x="216" y="125"/>
                </a:cubicBezTo>
                <a:cubicBezTo>
                  <a:pt x="216" y="125"/>
                  <a:pt x="216" y="125"/>
                  <a:pt x="216" y="125"/>
                </a:cubicBezTo>
                <a:cubicBezTo>
                  <a:pt x="216" y="125"/>
                  <a:pt x="216" y="125"/>
                  <a:pt x="216" y="125"/>
                </a:cubicBezTo>
                <a:cubicBezTo>
                  <a:pt x="216" y="125"/>
                  <a:pt x="216" y="125"/>
                  <a:pt x="216" y="125"/>
                </a:cubicBezTo>
                <a:cubicBezTo>
                  <a:pt x="216" y="125"/>
                  <a:pt x="216" y="125"/>
                  <a:pt x="216" y="125"/>
                </a:cubicBezTo>
                <a:cubicBezTo>
                  <a:pt x="215" y="125"/>
                  <a:pt x="215" y="125"/>
                  <a:pt x="215" y="125"/>
                </a:cubicBezTo>
                <a:cubicBezTo>
                  <a:pt x="215" y="125"/>
                  <a:pt x="215" y="125"/>
                  <a:pt x="215" y="125"/>
                </a:cubicBezTo>
                <a:cubicBezTo>
                  <a:pt x="215" y="125"/>
                  <a:pt x="215" y="125"/>
                  <a:pt x="215" y="125"/>
                </a:cubicBezTo>
                <a:cubicBezTo>
                  <a:pt x="215" y="125"/>
                  <a:pt x="215" y="125"/>
                  <a:pt x="215" y="124"/>
                </a:cubicBezTo>
                <a:cubicBezTo>
                  <a:pt x="215" y="125"/>
                  <a:pt x="215" y="125"/>
                  <a:pt x="215" y="125"/>
                </a:cubicBezTo>
                <a:cubicBezTo>
                  <a:pt x="214" y="125"/>
                  <a:pt x="214" y="125"/>
                  <a:pt x="213" y="125"/>
                </a:cubicBezTo>
                <a:cubicBezTo>
                  <a:pt x="213" y="126"/>
                  <a:pt x="214" y="126"/>
                  <a:pt x="214" y="126"/>
                </a:cubicBezTo>
                <a:cubicBezTo>
                  <a:pt x="213" y="126"/>
                  <a:pt x="213" y="127"/>
                  <a:pt x="213" y="127"/>
                </a:cubicBezTo>
                <a:cubicBezTo>
                  <a:pt x="212" y="127"/>
                  <a:pt x="212" y="127"/>
                  <a:pt x="212" y="127"/>
                </a:cubicBezTo>
                <a:cubicBezTo>
                  <a:pt x="211" y="128"/>
                  <a:pt x="211" y="128"/>
                  <a:pt x="210" y="129"/>
                </a:cubicBezTo>
                <a:cubicBezTo>
                  <a:pt x="210" y="129"/>
                  <a:pt x="210" y="129"/>
                  <a:pt x="210" y="129"/>
                </a:cubicBezTo>
                <a:cubicBezTo>
                  <a:pt x="210" y="129"/>
                  <a:pt x="209" y="130"/>
                  <a:pt x="209" y="130"/>
                </a:cubicBezTo>
                <a:cubicBezTo>
                  <a:pt x="209" y="130"/>
                  <a:pt x="209" y="130"/>
                  <a:pt x="208" y="130"/>
                </a:cubicBezTo>
                <a:cubicBezTo>
                  <a:pt x="208" y="130"/>
                  <a:pt x="208" y="131"/>
                  <a:pt x="208" y="131"/>
                </a:cubicBezTo>
                <a:cubicBezTo>
                  <a:pt x="208" y="131"/>
                  <a:pt x="207" y="131"/>
                  <a:pt x="207" y="131"/>
                </a:cubicBezTo>
                <a:cubicBezTo>
                  <a:pt x="207" y="132"/>
                  <a:pt x="207" y="132"/>
                  <a:pt x="207" y="132"/>
                </a:cubicBezTo>
                <a:cubicBezTo>
                  <a:pt x="206" y="132"/>
                  <a:pt x="206" y="132"/>
                  <a:pt x="206" y="132"/>
                </a:cubicBezTo>
                <a:cubicBezTo>
                  <a:pt x="206" y="132"/>
                  <a:pt x="206" y="132"/>
                  <a:pt x="206" y="133"/>
                </a:cubicBezTo>
                <a:cubicBezTo>
                  <a:pt x="205" y="133"/>
                  <a:pt x="206" y="134"/>
                  <a:pt x="206" y="134"/>
                </a:cubicBezTo>
                <a:cubicBezTo>
                  <a:pt x="206" y="135"/>
                  <a:pt x="205" y="136"/>
                  <a:pt x="205" y="137"/>
                </a:cubicBezTo>
                <a:cubicBezTo>
                  <a:pt x="205" y="137"/>
                  <a:pt x="205" y="138"/>
                  <a:pt x="205" y="138"/>
                </a:cubicBezTo>
                <a:cubicBezTo>
                  <a:pt x="205" y="138"/>
                  <a:pt x="205" y="138"/>
                  <a:pt x="205" y="139"/>
                </a:cubicBezTo>
                <a:cubicBezTo>
                  <a:pt x="204" y="139"/>
                  <a:pt x="204" y="139"/>
                  <a:pt x="204" y="139"/>
                </a:cubicBezTo>
                <a:cubicBezTo>
                  <a:pt x="204" y="139"/>
                  <a:pt x="204" y="140"/>
                  <a:pt x="204" y="140"/>
                </a:cubicBezTo>
                <a:cubicBezTo>
                  <a:pt x="204" y="140"/>
                  <a:pt x="204" y="140"/>
                  <a:pt x="204" y="140"/>
                </a:cubicBezTo>
                <a:cubicBezTo>
                  <a:pt x="203" y="140"/>
                  <a:pt x="203" y="140"/>
                  <a:pt x="203" y="141"/>
                </a:cubicBezTo>
                <a:cubicBezTo>
                  <a:pt x="203" y="141"/>
                  <a:pt x="203" y="141"/>
                  <a:pt x="202" y="141"/>
                </a:cubicBezTo>
                <a:cubicBezTo>
                  <a:pt x="202" y="141"/>
                  <a:pt x="202" y="141"/>
                  <a:pt x="202" y="140"/>
                </a:cubicBezTo>
                <a:cubicBezTo>
                  <a:pt x="202" y="140"/>
                  <a:pt x="201" y="139"/>
                  <a:pt x="201" y="139"/>
                </a:cubicBezTo>
                <a:cubicBezTo>
                  <a:pt x="201" y="138"/>
                  <a:pt x="201" y="138"/>
                  <a:pt x="200" y="137"/>
                </a:cubicBezTo>
                <a:cubicBezTo>
                  <a:pt x="200" y="137"/>
                  <a:pt x="200" y="137"/>
                  <a:pt x="200" y="136"/>
                </a:cubicBezTo>
                <a:cubicBezTo>
                  <a:pt x="200" y="136"/>
                  <a:pt x="200" y="136"/>
                  <a:pt x="200" y="135"/>
                </a:cubicBezTo>
                <a:cubicBezTo>
                  <a:pt x="199" y="135"/>
                  <a:pt x="199" y="134"/>
                  <a:pt x="199" y="134"/>
                </a:cubicBezTo>
                <a:cubicBezTo>
                  <a:pt x="199" y="133"/>
                  <a:pt x="198" y="132"/>
                  <a:pt x="198" y="131"/>
                </a:cubicBezTo>
                <a:cubicBezTo>
                  <a:pt x="198" y="130"/>
                  <a:pt x="198" y="129"/>
                  <a:pt x="197" y="128"/>
                </a:cubicBezTo>
                <a:cubicBezTo>
                  <a:pt x="197" y="128"/>
                  <a:pt x="197" y="127"/>
                  <a:pt x="197" y="127"/>
                </a:cubicBezTo>
                <a:cubicBezTo>
                  <a:pt x="197" y="126"/>
                  <a:pt x="197" y="126"/>
                  <a:pt x="197" y="126"/>
                </a:cubicBezTo>
                <a:cubicBezTo>
                  <a:pt x="198" y="126"/>
                  <a:pt x="197" y="126"/>
                  <a:pt x="197" y="125"/>
                </a:cubicBezTo>
                <a:cubicBezTo>
                  <a:pt x="197" y="125"/>
                  <a:pt x="197" y="125"/>
                  <a:pt x="197" y="124"/>
                </a:cubicBezTo>
                <a:cubicBezTo>
                  <a:pt x="197" y="124"/>
                  <a:pt x="197" y="124"/>
                  <a:pt x="196" y="124"/>
                </a:cubicBezTo>
                <a:cubicBezTo>
                  <a:pt x="196" y="124"/>
                  <a:pt x="196" y="125"/>
                  <a:pt x="196" y="125"/>
                </a:cubicBezTo>
                <a:cubicBezTo>
                  <a:pt x="197" y="125"/>
                  <a:pt x="196" y="126"/>
                  <a:pt x="195" y="126"/>
                </a:cubicBezTo>
                <a:cubicBezTo>
                  <a:pt x="195" y="126"/>
                  <a:pt x="195" y="126"/>
                  <a:pt x="195" y="126"/>
                </a:cubicBezTo>
                <a:cubicBezTo>
                  <a:pt x="194" y="126"/>
                  <a:pt x="193" y="124"/>
                  <a:pt x="193" y="124"/>
                </a:cubicBezTo>
                <a:cubicBezTo>
                  <a:pt x="193" y="124"/>
                  <a:pt x="193" y="124"/>
                  <a:pt x="193" y="124"/>
                </a:cubicBezTo>
                <a:cubicBezTo>
                  <a:pt x="193" y="124"/>
                  <a:pt x="194" y="124"/>
                  <a:pt x="194" y="124"/>
                </a:cubicBezTo>
                <a:cubicBezTo>
                  <a:pt x="194" y="124"/>
                  <a:pt x="194" y="124"/>
                  <a:pt x="194" y="123"/>
                </a:cubicBezTo>
                <a:cubicBezTo>
                  <a:pt x="193" y="124"/>
                  <a:pt x="192" y="123"/>
                  <a:pt x="192" y="123"/>
                </a:cubicBezTo>
                <a:cubicBezTo>
                  <a:pt x="192" y="123"/>
                  <a:pt x="192" y="122"/>
                  <a:pt x="192" y="122"/>
                </a:cubicBezTo>
                <a:cubicBezTo>
                  <a:pt x="191" y="122"/>
                  <a:pt x="191" y="122"/>
                  <a:pt x="191" y="122"/>
                </a:cubicBezTo>
                <a:cubicBezTo>
                  <a:pt x="191" y="122"/>
                  <a:pt x="191" y="121"/>
                  <a:pt x="190" y="121"/>
                </a:cubicBezTo>
                <a:cubicBezTo>
                  <a:pt x="190" y="121"/>
                  <a:pt x="190" y="121"/>
                  <a:pt x="190" y="121"/>
                </a:cubicBezTo>
                <a:cubicBezTo>
                  <a:pt x="190" y="120"/>
                  <a:pt x="190" y="120"/>
                  <a:pt x="190" y="120"/>
                </a:cubicBezTo>
                <a:cubicBezTo>
                  <a:pt x="189" y="120"/>
                  <a:pt x="187" y="121"/>
                  <a:pt x="187" y="120"/>
                </a:cubicBezTo>
                <a:cubicBezTo>
                  <a:pt x="187" y="120"/>
                  <a:pt x="186" y="120"/>
                  <a:pt x="186" y="120"/>
                </a:cubicBezTo>
                <a:cubicBezTo>
                  <a:pt x="185" y="120"/>
                  <a:pt x="185" y="120"/>
                  <a:pt x="185" y="120"/>
                </a:cubicBezTo>
                <a:cubicBezTo>
                  <a:pt x="185" y="121"/>
                  <a:pt x="184" y="121"/>
                  <a:pt x="184" y="121"/>
                </a:cubicBezTo>
                <a:cubicBezTo>
                  <a:pt x="183" y="121"/>
                  <a:pt x="183" y="120"/>
                  <a:pt x="183" y="120"/>
                </a:cubicBezTo>
                <a:cubicBezTo>
                  <a:pt x="182" y="120"/>
                  <a:pt x="182" y="120"/>
                  <a:pt x="181" y="120"/>
                </a:cubicBezTo>
                <a:cubicBezTo>
                  <a:pt x="181" y="120"/>
                  <a:pt x="181" y="120"/>
                  <a:pt x="181" y="120"/>
                </a:cubicBezTo>
                <a:cubicBezTo>
                  <a:pt x="180" y="120"/>
                  <a:pt x="180" y="120"/>
                  <a:pt x="180" y="120"/>
                </a:cubicBezTo>
                <a:cubicBezTo>
                  <a:pt x="179" y="120"/>
                  <a:pt x="179" y="120"/>
                  <a:pt x="179" y="120"/>
                </a:cubicBezTo>
                <a:cubicBezTo>
                  <a:pt x="179" y="119"/>
                  <a:pt x="179" y="119"/>
                  <a:pt x="179" y="119"/>
                </a:cubicBezTo>
                <a:cubicBezTo>
                  <a:pt x="178" y="119"/>
                  <a:pt x="178" y="118"/>
                  <a:pt x="178" y="118"/>
                </a:cubicBezTo>
                <a:cubicBezTo>
                  <a:pt x="178" y="118"/>
                  <a:pt x="178" y="118"/>
                  <a:pt x="178" y="118"/>
                </a:cubicBezTo>
                <a:cubicBezTo>
                  <a:pt x="178" y="118"/>
                  <a:pt x="177" y="118"/>
                  <a:pt x="177" y="118"/>
                </a:cubicBezTo>
                <a:cubicBezTo>
                  <a:pt x="177" y="118"/>
                  <a:pt x="176" y="119"/>
                  <a:pt x="176" y="119"/>
                </a:cubicBezTo>
                <a:cubicBezTo>
                  <a:pt x="176" y="119"/>
                  <a:pt x="175" y="119"/>
                  <a:pt x="175" y="119"/>
                </a:cubicBezTo>
                <a:cubicBezTo>
                  <a:pt x="175" y="118"/>
                  <a:pt x="174" y="118"/>
                  <a:pt x="174" y="118"/>
                </a:cubicBezTo>
                <a:cubicBezTo>
                  <a:pt x="174" y="118"/>
                  <a:pt x="173" y="118"/>
                  <a:pt x="173" y="117"/>
                </a:cubicBezTo>
                <a:cubicBezTo>
                  <a:pt x="173" y="117"/>
                  <a:pt x="172" y="117"/>
                  <a:pt x="172" y="117"/>
                </a:cubicBezTo>
                <a:cubicBezTo>
                  <a:pt x="172" y="117"/>
                  <a:pt x="171" y="116"/>
                  <a:pt x="171" y="116"/>
                </a:cubicBezTo>
                <a:cubicBezTo>
                  <a:pt x="171" y="115"/>
                  <a:pt x="171" y="115"/>
                  <a:pt x="171" y="115"/>
                </a:cubicBezTo>
                <a:cubicBezTo>
                  <a:pt x="171" y="115"/>
                  <a:pt x="171" y="115"/>
                  <a:pt x="171" y="114"/>
                </a:cubicBezTo>
                <a:cubicBezTo>
                  <a:pt x="170" y="114"/>
                  <a:pt x="170" y="114"/>
                  <a:pt x="170" y="114"/>
                </a:cubicBezTo>
                <a:cubicBezTo>
                  <a:pt x="170" y="114"/>
                  <a:pt x="170" y="114"/>
                  <a:pt x="170" y="114"/>
                </a:cubicBezTo>
                <a:cubicBezTo>
                  <a:pt x="169" y="114"/>
                  <a:pt x="169" y="114"/>
                  <a:pt x="169" y="114"/>
                </a:cubicBezTo>
                <a:cubicBezTo>
                  <a:pt x="169" y="114"/>
                  <a:pt x="169" y="114"/>
                  <a:pt x="169" y="114"/>
                </a:cubicBezTo>
                <a:cubicBezTo>
                  <a:pt x="169" y="114"/>
                  <a:pt x="168" y="114"/>
                  <a:pt x="168" y="115"/>
                </a:cubicBezTo>
                <a:cubicBezTo>
                  <a:pt x="168" y="115"/>
                  <a:pt x="168" y="115"/>
                  <a:pt x="168" y="115"/>
                </a:cubicBezTo>
                <a:cubicBezTo>
                  <a:pt x="168" y="115"/>
                  <a:pt x="168" y="115"/>
                  <a:pt x="168" y="115"/>
                </a:cubicBezTo>
                <a:cubicBezTo>
                  <a:pt x="168" y="115"/>
                  <a:pt x="168" y="115"/>
                  <a:pt x="168" y="115"/>
                </a:cubicBezTo>
                <a:cubicBezTo>
                  <a:pt x="168" y="115"/>
                  <a:pt x="168" y="115"/>
                  <a:pt x="168" y="115"/>
                </a:cubicBezTo>
                <a:cubicBezTo>
                  <a:pt x="168" y="115"/>
                  <a:pt x="168" y="115"/>
                  <a:pt x="168" y="115"/>
                </a:cubicBezTo>
                <a:cubicBezTo>
                  <a:pt x="168" y="116"/>
                  <a:pt x="169" y="117"/>
                  <a:pt x="169" y="117"/>
                </a:cubicBezTo>
                <a:cubicBezTo>
                  <a:pt x="169" y="117"/>
                  <a:pt x="169" y="117"/>
                  <a:pt x="170" y="118"/>
                </a:cubicBezTo>
                <a:cubicBezTo>
                  <a:pt x="170" y="118"/>
                  <a:pt x="169" y="118"/>
                  <a:pt x="170" y="118"/>
                </a:cubicBezTo>
                <a:cubicBezTo>
                  <a:pt x="170" y="118"/>
                  <a:pt x="170" y="118"/>
                  <a:pt x="171" y="118"/>
                </a:cubicBezTo>
                <a:cubicBezTo>
                  <a:pt x="171" y="119"/>
                  <a:pt x="171" y="119"/>
                  <a:pt x="170" y="119"/>
                </a:cubicBezTo>
                <a:cubicBezTo>
                  <a:pt x="170" y="119"/>
                  <a:pt x="171" y="119"/>
                  <a:pt x="171" y="119"/>
                </a:cubicBezTo>
                <a:cubicBezTo>
                  <a:pt x="170" y="119"/>
                  <a:pt x="171" y="120"/>
                  <a:pt x="171" y="120"/>
                </a:cubicBezTo>
                <a:cubicBezTo>
                  <a:pt x="171" y="120"/>
                  <a:pt x="171" y="120"/>
                  <a:pt x="171" y="120"/>
                </a:cubicBezTo>
                <a:cubicBezTo>
                  <a:pt x="171" y="120"/>
                  <a:pt x="171" y="121"/>
                  <a:pt x="171" y="121"/>
                </a:cubicBezTo>
                <a:cubicBezTo>
                  <a:pt x="172" y="121"/>
                  <a:pt x="172" y="121"/>
                  <a:pt x="172" y="121"/>
                </a:cubicBezTo>
                <a:cubicBezTo>
                  <a:pt x="171" y="120"/>
                  <a:pt x="172" y="120"/>
                  <a:pt x="172" y="119"/>
                </a:cubicBezTo>
                <a:cubicBezTo>
                  <a:pt x="172" y="119"/>
                  <a:pt x="172" y="119"/>
                  <a:pt x="172" y="119"/>
                </a:cubicBezTo>
                <a:cubicBezTo>
                  <a:pt x="172" y="120"/>
                  <a:pt x="172" y="119"/>
                  <a:pt x="172" y="120"/>
                </a:cubicBezTo>
                <a:cubicBezTo>
                  <a:pt x="172" y="120"/>
                  <a:pt x="172" y="121"/>
                  <a:pt x="172" y="121"/>
                </a:cubicBezTo>
                <a:cubicBezTo>
                  <a:pt x="172" y="121"/>
                  <a:pt x="172" y="121"/>
                  <a:pt x="172" y="122"/>
                </a:cubicBezTo>
                <a:cubicBezTo>
                  <a:pt x="172" y="122"/>
                  <a:pt x="172" y="122"/>
                  <a:pt x="172" y="122"/>
                </a:cubicBezTo>
                <a:cubicBezTo>
                  <a:pt x="173" y="122"/>
                  <a:pt x="173" y="122"/>
                  <a:pt x="173" y="122"/>
                </a:cubicBezTo>
                <a:cubicBezTo>
                  <a:pt x="173" y="122"/>
                  <a:pt x="173" y="122"/>
                  <a:pt x="173" y="122"/>
                </a:cubicBezTo>
                <a:cubicBezTo>
                  <a:pt x="174" y="122"/>
                  <a:pt x="175" y="122"/>
                  <a:pt x="175" y="122"/>
                </a:cubicBezTo>
                <a:cubicBezTo>
                  <a:pt x="175" y="122"/>
                  <a:pt x="175" y="122"/>
                  <a:pt x="175" y="122"/>
                </a:cubicBezTo>
                <a:cubicBezTo>
                  <a:pt x="175" y="122"/>
                  <a:pt x="175" y="122"/>
                  <a:pt x="176" y="122"/>
                </a:cubicBezTo>
                <a:cubicBezTo>
                  <a:pt x="176" y="122"/>
                  <a:pt x="176" y="122"/>
                  <a:pt x="176" y="121"/>
                </a:cubicBezTo>
                <a:cubicBezTo>
                  <a:pt x="176" y="121"/>
                  <a:pt x="176" y="121"/>
                  <a:pt x="176" y="121"/>
                </a:cubicBezTo>
                <a:cubicBezTo>
                  <a:pt x="177" y="120"/>
                  <a:pt x="177" y="120"/>
                  <a:pt x="177" y="120"/>
                </a:cubicBezTo>
                <a:cubicBezTo>
                  <a:pt x="178" y="120"/>
                  <a:pt x="178" y="119"/>
                  <a:pt x="178" y="119"/>
                </a:cubicBezTo>
                <a:cubicBezTo>
                  <a:pt x="178" y="119"/>
                  <a:pt x="178" y="119"/>
                  <a:pt x="178" y="119"/>
                </a:cubicBezTo>
                <a:cubicBezTo>
                  <a:pt x="178" y="120"/>
                  <a:pt x="178" y="120"/>
                  <a:pt x="178" y="120"/>
                </a:cubicBezTo>
                <a:cubicBezTo>
                  <a:pt x="178" y="120"/>
                  <a:pt x="178" y="120"/>
                  <a:pt x="178" y="120"/>
                </a:cubicBezTo>
                <a:cubicBezTo>
                  <a:pt x="178" y="120"/>
                  <a:pt x="178" y="121"/>
                  <a:pt x="178" y="121"/>
                </a:cubicBezTo>
                <a:cubicBezTo>
                  <a:pt x="178" y="121"/>
                  <a:pt x="179" y="122"/>
                  <a:pt x="179" y="122"/>
                </a:cubicBezTo>
                <a:cubicBezTo>
                  <a:pt x="179" y="122"/>
                  <a:pt x="180" y="122"/>
                  <a:pt x="180" y="123"/>
                </a:cubicBezTo>
                <a:cubicBezTo>
                  <a:pt x="180" y="123"/>
                  <a:pt x="180" y="122"/>
                  <a:pt x="181" y="123"/>
                </a:cubicBezTo>
                <a:cubicBezTo>
                  <a:pt x="181" y="123"/>
                  <a:pt x="181" y="123"/>
                  <a:pt x="181" y="124"/>
                </a:cubicBezTo>
                <a:cubicBezTo>
                  <a:pt x="181" y="124"/>
                  <a:pt x="182" y="124"/>
                  <a:pt x="182" y="124"/>
                </a:cubicBezTo>
                <a:cubicBezTo>
                  <a:pt x="182" y="124"/>
                  <a:pt x="182" y="125"/>
                  <a:pt x="181" y="125"/>
                </a:cubicBezTo>
                <a:cubicBezTo>
                  <a:pt x="181" y="125"/>
                  <a:pt x="181" y="125"/>
                  <a:pt x="181" y="125"/>
                </a:cubicBezTo>
                <a:cubicBezTo>
                  <a:pt x="181" y="126"/>
                  <a:pt x="181" y="126"/>
                  <a:pt x="180" y="126"/>
                </a:cubicBezTo>
                <a:cubicBezTo>
                  <a:pt x="180" y="126"/>
                  <a:pt x="180" y="126"/>
                  <a:pt x="180" y="126"/>
                </a:cubicBezTo>
                <a:cubicBezTo>
                  <a:pt x="180" y="127"/>
                  <a:pt x="180" y="128"/>
                  <a:pt x="180" y="128"/>
                </a:cubicBezTo>
                <a:cubicBezTo>
                  <a:pt x="179" y="128"/>
                  <a:pt x="178" y="128"/>
                  <a:pt x="178" y="129"/>
                </a:cubicBezTo>
                <a:cubicBezTo>
                  <a:pt x="178" y="129"/>
                  <a:pt x="178" y="129"/>
                  <a:pt x="178" y="129"/>
                </a:cubicBezTo>
                <a:cubicBezTo>
                  <a:pt x="178" y="129"/>
                  <a:pt x="177" y="129"/>
                  <a:pt x="177" y="129"/>
                </a:cubicBezTo>
                <a:cubicBezTo>
                  <a:pt x="177" y="129"/>
                  <a:pt x="177" y="130"/>
                  <a:pt x="177" y="130"/>
                </a:cubicBezTo>
                <a:cubicBezTo>
                  <a:pt x="176" y="130"/>
                  <a:pt x="176" y="130"/>
                  <a:pt x="176" y="130"/>
                </a:cubicBezTo>
                <a:cubicBezTo>
                  <a:pt x="176" y="130"/>
                  <a:pt x="176" y="130"/>
                  <a:pt x="175" y="130"/>
                </a:cubicBezTo>
                <a:cubicBezTo>
                  <a:pt x="175" y="131"/>
                  <a:pt x="174" y="131"/>
                  <a:pt x="174" y="131"/>
                </a:cubicBezTo>
                <a:cubicBezTo>
                  <a:pt x="174" y="131"/>
                  <a:pt x="173" y="131"/>
                  <a:pt x="173" y="132"/>
                </a:cubicBezTo>
                <a:cubicBezTo>
                  <a:pt x="173" y="132"/>
                  <a:pt x="173" y="132"/>
                  <a:pt x="173" y="132"/>
                </a:cubicBezTo>
                <a:cubicBezTo>
                  <a:pt x="172" y="133"/>
                  <a:pt x="171" y="133"/>
                  <a:pt x="170" y="133"/>
                </a:cubicBezTo>
                <a:cubicBezTo>
                  <a:pt x="169" y="133"/>
                  <a:pt x="169" y="134"/>
                  <a:pt x="169" y="134"/>
                </a:cubicBezTo>
                <a:cubicBezTo>
                  <a:pt x="169" y="134"/>
                  <a:pt x="168" y="134"/>
                  <a:pt x="168" y="134"/>
                </a:cubicBezTo>
                <a:cubicBezTo>
                  <a:pt x="168" y="134"/>
                  <a:pt x="167" y="134"/>
                  <a:pt x="167" y="135"/>
                </a:cubicBezTo>
                <a:cubicBezTo>
                  <a:pt x="166" y="135"/>
                  <a:pt x="166" y="135"/>
                  <a:pt x="166" y="135"/>
                </a:cubicBezTo>
                <a:cubicBezTo>
                  <a:pt x="165" y="135"/>
                  <a:pt x="165" y="135"/>
                  <a:pt x="165" y="135"/>
                </a:cubicBezTo>
                <a:cubicBezTo>
                  <a:pt x="164" y="136"/>
                  <a:pt x="163" y="136"/>
                  <a:pt x="163" y="135"/>
                </a:cubicBezTo>
                <a:cubicBezTo>
                  <a:pt x="163" y="134"/>
                  <a:pt x="163" y="134"/>
                  <a:pt x="163" y="134"/>
                </a:cubicBezTo>
                <a:cubicBezTo>
                  <a:pt x="162" y="134"/>
                  <a:pt x="162" y="133"/>
                  <a:pt x="162" y="132"/>
                </a:cubicBezTo>
                <a:cubicBezTo>
                  <a:pt x="162" y="132"/>
                  <a:pt x="162" y="132"/>
                  <a:pt x="162" y="132"/>
                </a:cubicBezTo>
                <a:cubicBezTo>
                  <a:pt x="162" y="131"/>
                  <a:pt x="162" y="131"/>
                  <a:pt x="162" y="131"/>
                </a:cubicBezTo>
                <a:cubicBezTo>
                  <a:pt x="162" y="130"/>
                  <a:pt x="161" y="130"/>
                  <a:pt x="161" y="129"/>
                </a:cubicBezTo>
                <a:cubicBezTo>
                  <a:pt x="161" y="129"/>
                  <a:pt x="161" y="129"/>
                  <a:pt x="161" y="129"/>
                </a:cubicBezTo>
                <a:cubicBezTo>
                  <a:pt x="160" y="127"/>
                  <a:pt x="160" y="127"/>
                  <a:pt x="160" y="127"/>
                </a:cubicBezTo>
                <a:cubicBezTo>
                  <a:pt x="159" y="127"/>
                  <a:pt x="159" y="127"/>
                  <a:pt x="158" y="126"/>
                </a:cubicBezTo>
                <a:cubicBezTo>
                  <a:pt x="158" y="126"/>
                  <a:pt x="158" y="126"/>
                  <a:pt x="158" y="125"/>
                </a:cubicBezTo>
                <a:cubicBezTo>
                  <a:pt x="158" y="125"/>
                  <a:pt x="158" y="124"/>
                  <a:pt x="158" y="123"/>
                </a:cubicBezTo>
                <a:cubicBezTo>
                  <a:pt x="157" y="123"/>
                  <a:pt x="157" y="123"/>
                  <a:pt x="157" y="122"/>
                </a:cubicBezTo>
                <a:cubicBezTo>
                  <a:pt x="156" y="122"/>
                  <a:pt x="156" y="122"/>
                  <a:pt x="156" y="121"/>
                </a:cubicBezTo>
                <a:cubicBezTo>
                  <a:pt x="156" y="120"/>
                  <a:pt x="155" y="120"/>
                  <a:pt x="155" y="119"/>
                </a:cubicBezTo>
                <a:cubicBezTo>
                  <a:pt x="154" y="119"/>
                  <a:pt x="154" y="118"/>
                  <a:pt x="154" y="118"/>
                </a:cubicBezTo>
                <a:cubicBezTo>
                  <a:pt x="153" y="117"/>
                  <a:pt x="153" y="117"/>
                  <a:pt x="153" y="117"/>
                </a:cubicBezTo>
                <a:cubicBezTo>
                  <a:pt x="153" y="117"/>
                  <a:pt x="153" y="117"/>
                  <a:pt x="153" y="117"/>
                </a:cubicBezTo>
                <a:cubicBezTo>
                  <a:pt x="153" y="116"/>
                  <a:pt x="153" y="116"/>
                  <a:pt x="153" y="115"/>
                </a:cubicBezTo>
                <a:cubicBezTo>
                  <a:pt x="153" y="115"/>
                  <a:pt x="153" y="115"/>
                  <a:pt x="153" y="115"/>
                </a:cubicBezTo>
                <a:cubicBezTo>
                  <a:pt x="153" y="114"/>
                  <a:pt x="152" y="114"/>
                  <a:pt x="152" y="113"/>
                </a:cubicBezTo>
                <a:cubicBezTo>
                  <a:pt x="152" y="112"/>
                  <a:pt x="152" y="112"/>
                  <a:pt x="153" y="111"/>
                </a:cubicBezTo>
                <a:cubicBezTo>
                  <a:pt x="153" y="111"/>
                  <a:pt x="153" y="111"/>
                  <a:pt x="153" y="111"/>
                </a:cubicBezTo>
                <a:cubicBezTo>
                  <a:pt x="153" y="110"/>
                  <a:pt x="153" y="109"/>
                  <a:pt x="154" y="109"/>
                </a:cubicBezTo>
                <a:cubicBezTo>
                  <a:pt x="154" y="108"/>
                  <a:pt x="154" y="108"/>
                  <a:pt x="154" y="107"/>
                </a:cubicBezTo>
                <a:cubicBezTo>
                  <a:pt x="154" y="107"/>
                  <a:pt x="154" y="107"/>
                  <a:pt x="154" y="107"/>
                </a:cubicBezTo>
                <a:cubicBezTo>
                  <a:pt x="154" y="107"/>
                  <a:pt x="154" y="106"/>
                  <a:pt x="154" y="106"/>
                </a:cubicBezTo>
                <a:cubicBezTo>
                  <a:pt x="154" y="106"/>
                  <a:pt x="154" y="106"/>
                  <a:pt x="154" y="106"/>
                </a:cubicBezTo>
                <a:cubicBezTo>
                  <a:pt x="154" y="106"/>
                  <a:pt x="154" y="106"/>
                  <a:pt x="154" y="106"/>
                </a:cubicBezTo>
                <a:cubicBezTo>
                  <a:pt x="154" y="106"/>
                  <a:pt x="154" y="106"/>
                  <a:pt x="154" y="106"/>
                </a:cubicBezTo>
                <a:cubicBezTo>
                  <a:pt x="154" y="106"/>
                  <a:pt x="154" y="106"/>
                  <a:pt x="154" y="106"/>
                </a:cubicBezTo>
                <a:cubicBezTo>
                  <a:pt x="154" y="106"/>
                  <a:pt x="154" y="106"/>
                  <a:pt x="153" y="106"/>
                </a:cubicBezTo>
                <a:cubicBezTo>
                  <a:pt x="153" y="106"/>
                  <a:pt x="153" y="106"/>
                  <a:pt x="152" y="106"/>
                </a:cubicBezTo>
                <a:cubicBezTo>
                  <a:pt x="152" y="106"/>
                  <a:pt x="152" y="106"/>
                  <a:pt x="152" y="106"/>
                </a:cubicBezTo>
                <a:cubicBezTo>
                  <a:pt x="151" y="106"/>
                  <a:pt x="151" y="107"/>
                  <a:pt x="150" y="107"/>
                </a:cubicBezTo>
                <a:cubicBezTo>
                  <a:pt x="150" y="106"/>
                  <a:pt x="150" y="106"/>
                  <a:pt x="149" y="106"/>
                </a:cubicBezTo>
                <a:cubicBezTo>
                  <a:pt x="149" y="106"/>
                  <a:pt x="148" y="105"/>
                  <a:pt x="148" y="106"/>
                </a:cubicBezTo>
                <a:cubicBezTo>
                  <a:pt x="148" y="106"/>
                  <a:pt x="148" y="106"/>
                  <a:pt x="148" y="106"/>
                </a:cubicBezTo>
                <a:cubicBezTo>
                  <a:pt x="148" y="106"/>
                  <a:pt x="148" y="106"/>
                  <a:pt x="147" y="106"/>
                </a:cubicBezTo>
                <a:cubicBezTo>
                  <a:pt x="147" y="106"/>
                  <a:pt x="147" y="106"/>
                  <a:pt x="146" y="106"/>
                </a:cubicBezTo>
                <a:cubicBezTo>
                  <a:pt x="146" y="106"/>
                  <a:pt x="146" y="106"/>
                  <a:pt x="146" y="106"/>
                </a:cubicBezTo>
                <a:cubicBezTo>
                  <a:pt x="146" y="106"/>
                  <a:pt x="146" y="106"/>
                  <a:pt x="146" y="106"/>
                </a:cubicBezTo>
                <a:cubicBezTo>
                  <a:pt x="145" y="106"/>
                  <a:pt x="145" y="106"/>
                  <a:pt x="145" y="106"/>
                </a:cubicBezTo>
                <a:cubicBezTo>
                  <a:pt x="145" y="106"/>
                  <a:pt x="145" y="106"/>
                  <a:pt x="145" y="106"/>
                </a:cubicBezTo>
                <a:cubicBezTo>
                  <a:pt x="145" y="106"/>
                  <a:pt x="145" y="106"/>
                  <a:pt x="145" y="106"/>
                </a:cubicBezTo>
                <a:cubicBezTo>
                  <a:pt x="145" y="106"/>
                  <a:pt x="145" y="106"/>
                  <a:pt x="145" y="106"/>
                </a:cubicBezTo>
                <a:cubicBezTo>
                  <a:pt x="145" y="105"/>
                  <a:pt x="145" y="105"/>
                  <a:pt x="145" y="105"/>
                </a:cubicBezTo>
                <a:cubicBezTo>
                  <a:pt x="145" y="105"/>
                  <a:pt x="145" y="105"/>
                  <a:pt x="145" y="105"/>
                </a:cubicBezTo>
                <a:cubicBezTo>
                  <a:pt x="145" y="105"/>
                  <a:pt x="144" y="105"/>
                  <a:pt x="144" y="105"/>
                </a:cubicBezTo>
                <a:cubicBezTo>
                  <a:pt x="144" y="105"/>
                  <a:pt x="144" y="105"/>
                  <a:pt x="144" y="105"/>
                </a:cubicBezTo>
                <a:cubicBezTo>
                  <a:pt x="144" y="105"/>
                  <a:pt x="144" y="105"/>
                  <a:pt x="144" y="105"/>
                </a:cubicBezTo>
                <a:cubicBezTo>
                  <a:pt x="144" y="105"/>
                  <a:pt x="144" y="105"/>
                  <a:pt x="144" y="105"/>
                </a:cubicBezTo>
                <a:cubicBezTo>
                  <a:pt x="144" y="105"/>
                  <a:pt x="144" y="105"/>
                  <a:pt x="144" y="105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3" y="104"/>
                  <a:pt x="143" y="104"/>
                  <a:pt x="143" y="104"/>
                </a:cubicBezTo>
                <a:cubicBezTo>
                  <a:pt x="143" y="104"/>
                  <a:pt x="143" y="104"/>
                  <a:pt x="143" y="104"/>
                </a:cubicBezTo>
                <a:cubicBezTo>
                  <a:pt x="143" y="103"/>
                  <a:pt x="143" y="103"/>
                  <a:pt x="143" y="103"/>
                </a:cubicBezTo>
                <a:cubicBezTo>
                  <a:pt x="143" y="103"/>
                  <a:pt x="143" y="103"/>
                  <a:pt x="143" y="103"/>
                </a:cubicBezTo>
                <a:cubicBezTo>
                  <a:pt x="144" y="103"/>
                  <a:pt x="144" y="103"/>
                  <a:pt x="143" y="103"/>
                </a:cubicBezTo>
                <a:cubicBezTo>
                  <a:pt x="143" y="103"/>
                  <a:pt x="143" y="103"/>
                  <a:pt x="143" y="103"/>
                </a:cubicBezTo>
                <a:cubicBezTo>
                  <a:pt x="143" y="103"/>
                  <a:pt x="144" y="103"/>
                  <a:pt x="144" y="103"/>
                </a:cubicBezTo>
                <a:cubicBezTo>
                  <a:pt x="144" y="103"/>
                  <a:pt x="144" y="103"/>
                  <a:pt x="144" y="103"/>
                </a:cubicBezTo>
                <a:cubicBezTo>
                  <a:pt x="143" y="103"/>
                  <a:pt x="143" y="103"/>
                  <a:pt x="143" y="103"/>
                </a:cubicBezTo>
                <a:cubicBezTo>
                  <a:pt x="143" y="102"/>
                  <a:pt x="143" y="102"/>
                  <a:pt x="143" y="102"/>
                </a:cubicBezTo>
                <a:cubicBezTo>
                  <a:pt x="143" y="102"/>
                  <a:pt x="143" y="102"/>
                  <a:pt x="143" y="102"/>
                </a:cubicBezTo>
                <a:cubicBezTo>
                  <a:pt x="143" y="102"/>
                  <a:pt x="143" y="102"/>
                  <a:pt x="143" y="102"/>
                </a:cubicBezTo>
                <a:cubicBezTo>
                  <a:pt x="143" y="102"/>
                  <a:pt x="143" y="102"/>
                  <a:pt x="144" y="102"/>
                </a:cubicBezTo>
                <a:cubicBezTo>
                  <a:pt x="144" y="102"/>
                  <a:pt x="144" y="102"/>
                  <a:pt x="144" y="102"/>
                </a:cubicBezTo>
                <a:cubicBezTo>
                  <a:pt x="143" y="102"/>
                  <a:pt x="143" y="102"/>
                  <a:pt x="143" y="102"/>
                </a:cubicBezTo>
                <a:cubicBezTo>
                  <a:pt x="143" y="102"/>
                  <a:pt x="143" y="101"/>
                  <a:pt x="143" y="101"/>
                </a:cubicBezTo>
                <a:cubicBezTo>
                  <a:pt x="143" y="101"/>
                  <a:pt x="143" y="101"/>
                  <a:pt x="143" y="101"/>
                </a:cubicBezTo>
                <a:cubicBezTo>
                  <a:pt x="143" y="101"/>
                  <a:pt x="144" y="101"/>
                  <a:pt x="144" y="100"/>
                </a:cubicBezTo>
                <a:cubicBezTo>
                  <a:pt x="144" y="101"/>
                  <a:pt x="144" y="101"/>
                  <a:pt x="145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101"/>
                  <a:pt x="144" y="101"/>
                  <a:pt x="144" y="101"/>
                </a:cubicBezTo>
                <a:cubicBezTo>
                  <a:pt x="144" y="100"/>
                  <a:pt x="144" y="100"/>
                  <a:pt x="144" y="100"/>
                </a:cubicBezTo>
                <a:cubicBezTo>
                  <a:pt x="145" y="100"/>
                  <a:pt x="145" y="100"/>
                  <a:pt x="145" y="100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101"/>
                  <a:pt x="146" y="101"/>
                  <a:pt x="146" y="101"/>
                </a:cubicBezTo>
                <a:cubicBezTo>
                  <a:pt x="146" y="101"/>
                  <a:pt x="146" y="101"/>
                  <a:pt x="146" y="101"/>
                </a:cubicBezTo>
                <a:cubicBezTo>
                  <a:pt x="146" y="101"/>
                  <a:pt x="146" y="101"/>
                  <a:pt x="146" y="101"/>
                </a:cubicBezTo>
                <a:cubicBezTo>
                  <a:pt x="146" y="100"/>
                  <a:pt x="146" y="100"/>
                  <a:pt x="146" y="100"/>
                </a:cubicBezTo>
                <a:cubicBezTo>
                  <a:pt x="146" y="100"/>
                  <a:pt x="146" y="100"/>
                  <a:pt x="146" y="100"/>
                </a:cubicBezTo>
                <a:cubicBezTo>
                  <a:pt x="146" y="100"/>
                  <a:pt x="147" y="100"/>
                  <a:pt x="147" y="100"/>
                </a:cubicBezTo>
                <a:cubicBezTo>
                  <a:pt x="147" y="100"/>
                  <a:pt x="147" y="100"/>
                  <a:pt x="147" y="100"/>
                </a:cubicBezTo>
                <a:cubicBezTo>
                  <a:pt x="147" y="100"/>
                  <a:pt x="147" y="100"/>
                  <a:pt x="146" y="100"/>
                </a:cubicBezTo>
                <a:cubicBezTo>
                  <a:pt x="146" y="100"/>
                  <a:pt x="146" y="100"/>
                  <a:pt x="146" y="100"/>
                </a:cubicBezTo>
                <a:cubicBezTo>
                  <a:pt x="146" y="99"/>
                  <a:pt x="146" y="99"/>
                  <a:pt x="146" y="99"/>
                </a:cubicBezTo>
                <a:cubicBezTo>
                  <a:pt x="146" y="99"/>
                  <a:pt x="147" y="100"/>
                  <a:pt x="147" y="100"/>
                </a:cubicBezTo>
                <a:cubicBezTo>
                  <a:pt x="147" y="100"/>
                  <a:pt x="147" y="99"/>
                  <a:pt x="147" y="99"/>
                </a:cubicBezTo>
                <a:cubicBezTo>
                  <a:pt x="148" y="100"/>
                  <a:pt x="148" y="100"/>
                  <a:pt x="149" y="100"/>
                </a:cubicBezTo>
                <a:cubicBezTo>
                  <a:pt x="149" y="99"/>
                  <a:pt x="149" y="99"/>
                  <a:pt x="149" y="99"/>
                </a:cubicBezTo>
                <a:cubicBezTo>
                  <a:pt x="149" y="99"/>
                  <a:pt x="150" y="99"/>
                  <a:pt x="151" y="98"/>
                </a:cubicBezTo>
                <a:cubicBezTo>
                  <a:pt x="152" y="98"/>
                  <a:pt x="152" y="99"/>
                  <a:pt x="153" y="98"/>
                </a:cubicBezTo>
                <a:cubicBezTo>
                  <a:pt x="153" y="98"/>
                  <a:pt x="153" y="99"/>
                  <a:pt x="153" y="99"/>
                </a:cubicBezTo>
                <a:cubicBezTo>
                  <a:pt x="154" y="99"/>
                  <a:pt x="154" y="99"/>
                  <a:pt x="154" y="99"/>
                </a:cubicBezTo>
                <a:cubicBezTo>
                  <a:pt x="154" y="99"/>
                  <a:pt x="154" y="99"/>
                  <a:pt x="155" y="99"/>
                </a:cubicBezTo>
                <a:cubicBezTo>
                  <a:pt x="155" y="99"/>
                  <a:pt x="155" y="100"/>
                  <a:pt x="156" y="100"/>
                </a:cubicBezTo>
                <a:cubicBezTo>
                  <a:pt x="156" y="100"/>
                  <a:pt x="157" y="100"/>
                  <a:pt x="157" y="100"/>
                </a:cubicBezTo>
                <a:cubicBezTo>
                  <a:pt x="157" y="100"/>
                  <a:pt x="158" y="100"/>
                  <a:pt x="158" y="100"/>
                </a:cubicBezTo>
                <a:cubicBezTo>
                  <a:pt x="158" y="100"/>
                  <a:pt x="159" y="100"/>
                  <a:pt x="159" y="100"/>
                </a:cubicBezTo>
                <a:cubicBezTo>
                  <a:pt x="160" y="100"/>
                  <a:pt x="161" y="99"/>
                  <a:pt x="161" y="98"/>
                </a:cubicBezTo>
                <a:cubicBezTo>
                  <a:pt x="161" y="98"/>
                  <a:pt x="160" y="98"/>
                  <a:pt x="160" y="97"/>
                </a:cubicBezTo>
                <a:cubicBezTo>
                  <a:pt x="160" y="97"/>
                  <a:pt x="159" y="97"/>
                  <a:pt x="159" y="97"/>
                </a:cubicBezTo>
                <a:cubicBezTo>
                  <a:pt x="159" y="96"/>
                  <a:pt x="159" y="96"/>
                  <a:pt x="159" y="96"/>
                </a:cubicBezTo>
                <a:cubicBezTo>
                  <a:pt x="159" y="96"/>
                  <a:pt x="158" y="96"/>
                  <a:pt x="158" y="96"/>
                </a:cubicBezTo>
                <a:cubicBezTo>
                  <a:pt x="158" y="95"/>
                  <a:pt x="158" y="95"/>
                  <a:pt x="157" y="95"/>
                </a:cubicBezTo>
                <a:cubicBezTo>
                  <a:pt x="157" y="95"/>
                  <a:pt x="157" y="95"/>
                  <a:pt x="157" y="95"/>
                </a:cubicBezTo>
                <a:cubicBezTo>
                  <a:pt x="156" y="95"/>
                  <a:pt x="156" y="94"/>
                  <a:pt x="156" y="94"/>
                </a:cubicBezTo>
                <a:cubicBezTo>
                  <a:pt x="156" y="94"/>
                  <a:pt x="156" y="94"/>
                  <a:pt x="156" y="94"/>
                </a:cubicBezTo>
                <a:cubicBezTo>
                  <a:pt x="156" y="94"/>
                  <a:pt x="155" y="94"/>
                  <a:pt x="155" y="94"/>
                </a:cubicBezTo>
                <a:cubicBezTo>
                  <a:pt x="155" y="94"/>
                  <a:pt x="156" y="94"/>
                  <a:pt x="156" y="93"/>
                </a:cubicBezTo>
                <a:cubicBezTo>
                  <a:pt x="156" y="93"/>
                  <a:pt x="156" y="93"/>
                  <a:pt x="156" y="93"/>
                </a:cubicBezTo>
                <a:cubicBezTo>
                  <a:pt x="157" y="93"/>
                  <a:pt x="157" y="93"/>
                  <a:pt x="157" y="92"/>
                </a:cubicBezTo>
                <a:cubicBezTo>
                  <a:pt x="157" y="92"/>
                  <a:pt x="156" y="92"/>
                  <a:pt x="156" y="92"/>
                </a:cubicBezTo>
                <a:cubicBezTo>
                  <a:pt x="156" y="92"/>
                  <a:pt x="156" y="92"/>
                  <a:pt x="156" y="92"/>
                </a:cubicBezTo>
                <a:cubicBezTo>
                  <a:pt x="157" y="92"/>
                  <a:pt x="157" y="91"/>
                  <a:pt x="158" y="91"/>
                </a:cubicBezTo>
                <a:cubicBezTo>
                  <a:pt x="158" y="91"/>
                  <a:pt x="158" y="91"/>
                  <a:pt x="1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6" y="91"/>
                  <a:pt x="156" y="91"/>
                  <a:pt x="156" y="91"/>
                </a:cubicBezTo>
                <a:cubicBezTo>
                  <a:pt x="156" y="91"/>
                  <a:pt x="156" y="91"/>
                  <a:pt x="155" y="91"/>
                </a:cubicBezTo>
                <a:cubicBezTo>
                  <a:pt x="155" y="92"/>
                  <a:pt x="154" y="92"/>
                  <a:pt x="154" y="92"/>
                </a:cubicBezTo>
                <a:cubicBezTo>
                  <a:pt x="154" y="92"/>
                  <a:pt x="154" y="92"/>
                  <a:pt x="154" y="92"/>
                </a:cubicBezTo>
                <a:cubicBezTo>
                  <a:pt x="153" y="92"/>
                  <a:pt x="153" y="92"/>
                  <a:pt x="153" y="92"/>
                </a:cubicBezTo>
                <a:cubicBezTo>
                  <a:pt x="153" y="92"/>
                  <a:pt x="153" y="92"/>
                  <a:pt x="153" y="92"/>
                </a:cubicBezTo>
                <a:cubicBezTo>
                  <a:pt x="153" y="92"/>
                  <a:pt x="153" y="92"/>
                  <a:pt x="153" y="92"/>
                </a:cubicBezTo>
                <a:cubicBezTo>
                  <a:pt x="153" y="92"/>
                  <a:pt x="153" y="92"/>
                  <a:pt x="153" y="92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2" y="92"/>
                  <a:pt x="152" y="92"/>
                  <a:pt x="152" y="92"/>
                </a:cubicBezTo>
                <a:cubicBezTo>
                  <a:pt x="152" y="93"/>
                  <a:pt x="153" y="93"/>
                  <a:pt x="153" y="94"/>
                </a:cubicBezTo>
                <a:cubicBezTo>
                  <a:pt x="153" y="94"/>
                  <a:pt x="154" y="94"/>
                  <a:pt x="154" y="94"/>
                </a:cubicBezTo>
                <a:cubicBezTo>
                  <a:pt x="154" y="94"/>
                  <a:pt x="154" y="94"/>
                  <a:pt x="155" y="94"/>
                </a:cubicBezTo>
                <a:cubicBezTo>
                  <a:pt x="155" y="94"/>
                  <a:pt x="154" y="94"/>
                  <a:pt x="154" y="94"/>
                </a:cubicBezTo>
                <a:cubicBezTo>
                  <a:pt x="154" y="94"/>
                  <a:pt x="154" y="94"/>
                  <a:pt x="154" y="94"/>
                </a:cubicBezTo>
                <a:cubicBezTo>
                  <a:pt x="154" y="94"/>
                  <a:pt x="154" y="94"/>
                  <a:pt x="153" y="94"/>
                </a:cubicBezTo>
                <a:cubicBezTo>
                  <a:pt x="153" y="94"/>
                  <a:pt x="153" y="94"/>
                  <a:pt x="153" y="94"/>
                </a:cubicBezTo>
                <a:cubicBezTo>
                  <a:pt x="153" y="94"/>
                  <a:pt x="153" y="94"/>
                  <a:pt x="152" y="94"/>
                </a:cubicBezTo>
                <a:cubicBezTo>
                  <a:pt x="152" y="95"/>
                  <a:pt x="152" y="95"/>
                  <a:pt x="151" y="95"/>
                </a:cubicBezTo>
                <a:cubicBezTo>
                  <a:pt x="151" y="95"/>
                  <a:pt x="151" y="95"/>
                  <a:pt x="151" y="95"/>
                </a:cubicBezTo>
                <a:cubicBezTo>
                  <a:pt x="151" y="94"/>
                  <a:pt x="151" y="94"/>
                  <a:pt x="150" y="94"/>
                </a:cubicBezTo>
                <a:cubicBezTo>
                  <a:pt x="150" y="94"/>
                  <a:pt x="150" y="94"/>
                  <a:pt x="150" y="94"/>
                </a:cubicBezTo>
                <a:cubicBezTo>
                  <a:pt x="150" y="93"/>
                  <a:pt x="151" y="93"/>
                  <a:pt x="151" y="93"/>
                </a:cubicBezTo>
                <a:cubicBezTo>
                  <a:pt x="151" y="93"/>
                  <a:pt x="151" y="93"/>
                  <a:pt x="151" y="92"/>
                </a:cubicBezTo>
                <a:cubicBezTo>
                  <a:pt x="150" y="92"/>
                  <a:pt x="150" y="93"/>
                  <a:pt x="149" y="92"/>
                </a:cubicBezTo>
                <a:cubicBezTo>
                  <a:pt x="149" y="92"/>
                  <a:pt x="149" y="92"/>
                  <a:pt x="149" y="92"/>
                </a:cubicBezTo>
                <a:cubicBezTo>
                  <a:pt x="149" y="92"/>
                  <a:pt x="149" y="92"/>
                  <a:pt x="150" y="92"/>
                </a:cubicBezTo>
                <a:cubicBezTo>
                  <a:pt x="150" y="92"/>
                  <a:pt x="150" y="92"/>
                  <a:pt x="150" y="92"/>
                </a:cubicBezTo>
                <a:cubicBezTo>
                  <a:pt x="149" y="92"/>
                  <a:pt x="149" y="92"/>
                  <a:pt x="149" y="91"/>
                </a:cubicBezTo>
                <a:cubicBezTo>
                  <a:pt x="149" y="91"/>
                  <a:pt x="149" y="92"/>
                  <a:pt x="149" y="92"/>
                </a:cubicBezTo>
                <a:cubicBezTo>
                  <a:pt x="149" y="92"/>
                  <a:pt x="149" y="92"/>
                  <a:pt x="149" y="92"/>
                </a:cubicBezTo>
                <a:cubicBezTo>
                  <a:pt x="148" y="92"/>
                  <a:pt x="148" y="92"/>
                  <a:pt x="147" y="93"/>
                </a:cubicBezTo>
                <a:cubicBezTo>
                  <a:pt x="147" y="93"/>
                  <a:pt x="146" y="93"/>
                  <a:pt x="147" y="93"/>
                </a:cubicBezTo>
                <a:cubicBezTo>
                  <a:pt x="147" y="94"/>
                  <a:pt x="147" y="94"/>
                  <a:pt x="147" y="94"/>
                </a:cubicBezTo>
                <a:cubicBezTo>
                  <a:pt x="147" y="94"/>
                  <a:pt x="147" y="94"/>
                  <a:pt x="146" y="94"/>
                </a:cubicBezTo>
                <a:cubicBezTo>
                  <a:pt x="146" y="94"/>
                  <a:pt x="145" y="95"/>
                  <a:pt x="145" y="96"/>
                </a:cubicBezTo>
                <a:cubicBezTo>
                  <a:pt x="145" y="96"/>
                  <a:pt x="145" y="96"/>
                  <a:pt x="145" y="96"/>
                </a:cubicBezTo>
                <a:cubicBezTo>
                  <a:pt x="145" y="96"/>
                  <a:pt x="145" y="96"/>
                  <a:pt x="145" y="97"/>
                </a:cubicBezTo>
                <a:cubicBezTo>
                  <a:pt x="145" y="97"/>
                  <a:pt x="145" y="97"/>
                  <a:pt x="145" y="97"/>
                </a:cubicBezTo>
                <a:cubicBezTo>
                  <a:pt x="144" y="97"/>
                  <a:pt x="144" y="98"/>
                  <a:pt x="144" y="98"/>
                </a:cubicBezTo>
                <a:cubicBezTo>
                  <a:pt x="144" y="98"/>
                  <a:pt x="144" y="98"/>
                  <a:pt x="144" y="98"/>
                </a:cubicBezTo>
                <a:cubicBezTo>
                  <a:pt x="144" y="98"/>
                  <a:pt x="145" y="99"/>
                  <a:pt x="145" y="99"/>
                </a:cubicBezTo>
                <a:cubicBezTo>
                  <a:pt x="145" y="99"/>
                  <a:pt x="146" y="99"/>
                  <a:pt x="146" y="99"/>
                </a:cubicBezTo>
                <a:cubicBezTo>
                  <a:pt x="146" y="100"/>
                  <a:pt x="146" y="100"/>
                  <a:pt x="146" y="100"/>
                </a:cubicBezTo>
                <a:cubicBezTo>
                  <a:pt x="145" y="100"/>
                  <a:pt x="145" y="100"/>
                  <a:pt x="145" y="100"/>
                </a:cubicBezTo>
                <a:cubicBezTo>
                  <a:pt x="144" y="100"/>
                  <a:pt x="144" y="100"/>
                  <a:pt x="144" y="100"/>
                </a:cubicBezTo>
                <a:cubicBezTo>
                  <a:pt x="144" y="100"/>
                  <a:pt x="144" y="100"/>
                  <a:pt x="144" y="100"/>
                </a:cubicBezTo>
                <a:cubicBezTo>
                  <a:pt x="144" y="100"/>
                  <a:pt x="143" y="100"/>
                  <a:pt x="143" y="101"/>
                </a:cubicBezTo>
                <a:cubicBezTo>
                  <a:pt x="143" y="101"/>
                  <a:pt x="143" y="101"/>
                  <a:pt x="143" y="101"/>
                </a:cubicBezTo>
                <a:cubicBezTo>
                  <a:pt x="143" y="101"/>
                  <a:pt x="143" y="101"/>
                  <a:pt x="143" y="101"/>
                </a:cubicBezTo>
                <a:cubicBezTo>
                  <a:pt x="143" y="101"/>
                  <a:pt x="143" y="101"/>
                  <a:pt x="143" y="100"/>
                </a:cubicBezTo>
                <a:cubicBezTo>
                  <a:pt x="143" y="100"/>
                  <a:pt x="143" y="100"/>
                  <a:pt x="143" y="100"/>
                </a:cubicBezTo>
                <a:cubicBezTo>
                  <a:pt x="143" y="100"/>
                  <a:pt x="143" y="100"/>
                  <a:pt x="142" y="100"/>
                </a:cubicBezTo>
                <a:cubicBezTo>
                  <a:pt x="142" y="100"/>
                  <a:pt x="142" y="100"/>
                  <a:pt x="142" y="100"/>
                </a:cubicBezTo>
                <a:cubicBezTo>
                  <a:pt x="142" y="100"/>
                  <a:pt x="141" y="100"/>
                  <a:pt x="141" y="100"/>
                </a:cubicBezTo>
                <a:cubicBezTo>
                  <a:pt x="141" y="100"/>
                  <a:pt x="141" y="100"/>
                  <a:pt x="141" y="100"/>
                </a:cubicBezTo>
                <a:cubicBezTo>
                  <a:pt x="141" y="100"/>
                  <a:pt x="141" y="100"/>
                  <a:pt x="140" y="100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40" y="101"/>
                  <a:pt x="139" y="101"/>
                  <a:pt x="139" y="101"/>
                </a:cubicBezTo>
                <a:cubicBezTo>
                  <a:pt x="139" y="101"/>
                  <a:pt x="139" y="101"/>
                  <a:pt x="139" y="101"/>
                </a:cubicBezTo>
                <a:cubicBezTo>
                  <a:pt x="139" y="101"/>
                  <a:pt x="139" y="101"/>
                  <a:pt x="140" y="101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139" y="101"/>
                  <a:pt x="139" y="101"/>
                  <a:pt x="139" y="101"/>
                </a:cubicBezTo>
                <a:cubicBezTo>
                  <a:pt x="139" y="101"/>
                  <a:pt x="139" y="101"/>
                  <a:pt x="139" y="101"/>
                </a:cubicBezTo>
                <a:cubicBezTo>
                  <a:pt x="139" y="100"/>
                  <a:pt x="139" y="100"/>
                  <a:pt x="139" y="100"/>
                </a:cubicBezTo>
                <a:cubicBezTo>
                  <a:pt x="139" y="100"/>
                  <a:pt x="139" y="100"/>
                  <a:pt x="139" y="100"/>
                </a:cubicBezTo>
                <a:cubicBezTo>
                  <a:pt x="139" y="100"/>
                  <a:pt x="139" y="100"/>
                  <a:pt x="139" y="100"/>
                </a:cubicBezTo>
                <a:cubicBezTo>
                  <a:pt x="139" y="100"/>
                  <a:pt x="138" y="100"/>
                  <a:pt x="138" y="101"/>
                </a:cubicBezTo>
                <a:cubicBezTo>
                  <a:pt x="138" y="101"/>
                  <a:pt x="138" y="101"/>
                  <a:pt x="138" y="101"/>
                </a:cubicBezTo>
                <a:cubicBezTo>
                  <a:pt x="138" y="101"/>
                  <a:pt x="138" y="101"/>
                  <a:pt x="138" y="101"/>
                </a:cubicBezTo>
                <a:cubicBezTo>
                  <a:pt x="138" y="102"/>
                  <a:pt x="139" y="102"/>
                  <a:pt x="139" y="102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9" y="102"/>
                  <a:pt x="139" y="102"/>
                  <a:pt x="139" y="102"/>
                </a:cubicBezTo>
                <a:cubicBezTo>
                  <a:pt x="139" y="102"/>
                  <a:pt x="139" y="102"/>
                  <a:pt x="139" y="103"/>
                </a:cubicBezTo>
                <a:cubicBezTo>
                  <a:pt x="139" y="103"/>
                  <a:pt x="138" y="103"/>
                  <a:pt x="138" y="103"/>
                </a:cubicBezTo>
                <a:cubicBezTo>
                  <a:pt x="138" y="103"/>
                  <a:pt x="138" y="103"/>
                  <a:pt x="138" y="103"/>
                </a:cubicBezTo>
                <a:cubicBezTo>
                  <a:pt x="139" y="103"/>
                  <a:pt x="140" y="104"/>
                  <a:pt x="140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04"/>
                  <a:pt x="140" y="104"/>
                  <a:pt x="140" y="104"/>
                </a:cubicBezTo>
                <a:cubicBezTo>
                  <a:pt x="140" y="104"/>
                  <a:pt x="140" y="104"/>
                  <a:pt x="139" y="104"/>
                </a:cubicBezTo>
                <a:cubicBezTo>
                  <a:pt x="139" y="104"/>
                  <a:pt x="139" y="104"/>
                  <a:pt x="139" y="104"/>
                </a:cubicBezTo>
                <a:cubicBezTo>
                  <a:pt x="139" y="104"/>
                  <a:pt x="139" y="104"/>
                  <a:pt x="139" y="104"/>
                </a:cubicBezTo>
                <a:cubicBezTo>
                  <a:pt x="139" y="104"/>
                  <a:pt x="139" y="104"/>
                  <a:pt x="139" y="104"/>
                </a:cubicBezTo>
                <a:cubicBezTo>
                  <a:pt x="139" y="105"/>
                  <a:pt x="139" y="105"/>
                  <a:pt x="139" y="105"/>
                </a:cubicBezTo>
                <a:cubicBezTo>
                  <a:pt x="139" y="105"/>
                  <a:pt x="139" y="105"/>
                  <a:pt x="139" y="105"/>
                </a:cubicBezTo>
                <a:cubicBezTo>
                  <a:pt x="139" y="105"/>
                  <a:pt x="139" y="105"/>
                  <a:pt x="139" y="105"/>
                </a:cubicBezTo>
                <a:cubicBezTo>
                  <a:pt x="139" y="105"/>
                  <a:pt x="139" y="105"/>
                  <a:pt x="139" y="105"/>
                </a:cubicBezTo>
                <a:cubicBezTo>
                  <a:pt x="139" y="105"/>
                  <a:pt x="139" y="105"/>
                  <a:pt x="139" y="105"/>
                </a:cubicBezTo>
                <a:cubicBezTo>
                  <a:pt x="139" y="105"/>
                  <a:pt x="139" y="105"/>
                  <a:pt x="138" y="105"/>
                </a:cubicBezTo>
                <a:cubicBezTo>
                  <a:pt x="138" y="105"/>
                  <a:pt x="138" y="105"/>
                  <a:pt x="138" y="105"/>
                </a:cubicBezTo>
                <a:cubicBezTo>
                  <a:pt x="139" y="105"/>
                  <a:pt x="139" y="105"/>
                  <a:pt x="139" y="106"/>
                </a:cubicBezTo>
                <a:cubicBezTo>
                  <a:pt x="139" y="106"/>
                  <a:pt x="138" y="106"/>
                  <a:pt x="138" y="106"/>
                </a:cubicBezTo>
                <a:cubicBezTo>
                  <a:pt x="138" y="106"/>
                  <a:pt x="138" y="106"/>
                  <a:pt x="138" y="106"/>
                </a:cubicBezTo>
                <a:cubicBezTo>
                  <a:pt x="138" y="106"/>
                  <a:pt x="138" y="106"/>
                  <a:pt x="138" y="106"/>
                </a:cubicBezTo>
                <a:cubicBezTo>
                  <a:pt x="138" y="106"/>
                  <a:pt x="138" y="105"/>
                  <a:pt x="138" y="105"/>
                </a:cubicBezTo>
                <a:cubicBezTo>
                  <a:pt x="138" y="105"/>
                  <a:pt x="138" y="105"/>
                  <a:pt x="137" y="106"/>
                </a:cubicBezTo>
                <a:cubicBezTo>
                  <a:pt x="137" y="105"/>
                  <a:pt x="137" y="105"/>
                  <a:pt x="137" y="105"/>
                </a:cubicBezTo>
                <a:cubicBezTo>
                  <a:pt x="137" y="105"/>
                  <a:pt x="137" y="105"/>
                  <a:pt x="137" y="105"/>
                </a:cubicBezTo>
                <a:cubicBezTo>
                  <a:pt x="137" y="105"/>
                  <a:pt x="137" y="104"/>
                  <a:pt x="137" y="104"/>
                </a:cubicBezTo>
                <a:cubicBezTo>
                  <a:pt x="137" y="104"/>
                  <a:pt x="137" y="104"/>
                  <a:pt x="137" y="104"/>
                </a:cubicBezTo>
                <a:cubicBezTo>
                  <a:pt x="137" y="104"/>
                  <a:pt x="138" y="104"/>
                  <a:pt x="138" y="104"/>
                </a:cubicBezTo>
                <a:cubicBezTo>
                  <a:pt x="138" y="104"/>
                  <a:pt x="139" y="104"/>
                  <a:pt x="139" y="104"/>
                </a:cubicBezTo>
                <a:cubicBezTo>
                  <a:pt x="139" y="104"/>
                  <a:pt x="139" y="104"/>
                  <a:pt x="139" y="104"/>
                </a:cubicBezTo>
                <a:cubicBezTo>
                  <a:pt x="139" y="104"/>
                  <a:pt x="138" y="103"/>
                  <a:pt x="138" y="103"/>
                </a:cubicBezTo>
                <a:cubicBezTo>
                  <a:pt x="138" y="103"/>
                  <a:pt x="137" y="103"/>
                  <a:pt x="137" y="103"/>
                </a:cubicBezTo>
                <a:cubicBezTo>
                  <a:pt x="137" y="103"/>
                  <a:pt x="136" y="103"/>
                  <a:pt x="136" y="103"/>
                </a:cubicBezTo>
                <a:cubicBezTo>
                  <a:pt x="136" y="103"/>
                  <a:pt x="136" y="103"/>
                  <a:pt x="136" y="103"/>
                </a:cubicBezTo>
                <a:cubicBezTo>
                  <a:pt x="136" y="103"/>
                  <a:pt x="137" y="103"/>
                  <a:pt x="137" y="103"/>
                </a:cubicBezTo>
                <a:cubicBezTo>
                  <a:pt x="137" y="103"/>
                  <a:pt x="137" y="103"/>
                  <a:pt x="137" y="103"/>
                </a:cubicBezTo>
                <a:cubicBezTo>
                  <a:pt x="137" y="103"/>
                  <a:pt x="137" y="103"/>
                  <a:pt x="137" y="102"/>
                </a:cubicBezTo>
                <a:cubicBezTo>
                  <a:pt x="136" y="103"/>
                  <a:pt x="136" y="102"/>
                  <a:pt x="135" y="102"/>
                </a:cubicBezTo>
                <a:cubicBezTo>
                  <a:pt x="135" y="102"/>
                  <a:pt x="135" y="102"/>
                  <a:pt x="135" y="101"/>
                </a:cubicBezTo>
                <a:cubicBezTo>
                  <a:pt x="135" y="101"/>
                  <a:pt x="135" y="101"/>
                  <a:pt x="135" y="101"/>
                </a:cubicBezTo>
                <a:cubicBezTo>
                  <a:pt x="135" y="101"/>
                  <a:pt x="135" y="101"/>
                  <a:pt x="135" y="101"/>
                </a:cubicBezTo>
                <a:cubicBezTo>
                  <a:pt x="135" y="101"/>
                  <a:pt x="135" y="101"/>
                  <a:pt x="135" y="100"/>
                </a:cubicBezTo>
                <a:cubicBezTo>
                  <a:pt x="135" y="100"/>
                  <a:pt x="135" y="100"/>
                  <a:pt x="135" y="100"/>
                </a:cubicBezTo>
                <a:cubicBezTo>
                  <a:pt x="135" y="100"/>
                  <a:pt x="135" y="99"/>
                  <a:pt x="135" y="99"/>
                </a:cubicBezTo>
                <a:cubicBezTo>
                  <a:pt x="135" y="99"/>
                  <a:pt x="135" y="99"/>
                  <a:pt x="135" y="99"/>
                </a:cubicBezTo>
                <a:cubicBezTo>
                  <a:pt x="135" y="99"/>
                  <a:pt x="135" y="99"/>
                  <a:pt x="134" y="99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34" y="98"/>
                  <a:pt x="133" y="98"/>
                  <a:pt x="132" y="97"/>
                </a:cubicBezTo>
                <a:cubicBezTo>
                  <a:pt x="132" y="97"/>
                  <a:pt x="132" y="97"/>
                  <a:pt x="132" y="97"/>
                </a:cubicBezTo>
                <a:cubicBezTo>
                  <a:pt x="132" y="97"/>
                  <a:pt x="131" y="96"/>
                  <a:pt x="131" y="96"/>
                </a:cubicBezTo>
                <a:cubicBezTo>
                  <a:pt x="131" y="96"/>
                  <a:pt x="131" y="96"/>
                  <a:pt x="131" y="96"/>
                </a:cubicBezTo>
                <a:cubicBezTo>
                  <a:pt x="130" y="96"/>
                  <a:pt x="130" y="96"/>
                  <a:pt x="130" y="95"/>
                </a:cubicBezTo>
                <a:cubicBezTo>
                  <a:pt x="130" y="95"/>
                  <a:pt x="130" y="95"/>
                  <a:pt x="130" y="95"/>
                </a:cubicBezTo>
                <a:cubicBezTo>
                  <a:pt x="130" y="95"/>
                  <a:pt x="130" y="95"/>
                  <a:pt x="130" y="95"/>
                </a:cubicBezTo>
                <a:cubicBezTo>
                  <a:pt x="129" y="95"/>
                  <a:pt x="130" y="94"/>
                  <a:pt x="129" y="94"/>
                </a:cubicBezTo>
                <a:cubicBezTo>
                  <a:pt x="129" y="94"/>
                  <a:pt x="129" y="94"/>
                  <a:pt x="129" y="94"/>
                </a:cubicBezTo>
                <a:cubicBezTo>
                  <a:pt x="128" y="94"/>
                  <a:pt x="128" y="94"/>
                  <a:pt x="128" y="95"/>
                </a:cubicBezTo>
                <a:cubicBezTo>
                  <a:pt x="128" y="94"/>
                  <a:pt x="128" y="94"/>
                  <a:pt x="128" y="94"/>
                </a:cubicBezTo>
                <a:cubicBezTo>
                  <a:pt x="128" y="94"/>
                  <a:pt x="128" y="93"/>
                  <a:pt x="128" y="93"/>
                </a:cubicBezTo>
                <a:cubicBezTo>
                  <a:pt x="128" y="93"/>
                  <a:pt x="128" y="93"/>
                  <a:pt x="128" y="93"/>
                </a:cubicBezTo>
                <a:cubicBezTo>
                  <a:pt x="128" y="93"/>
                  <a:pt x="128" y="93"/>
                  <a:pt x="127" y="93"/>
                </a:cubicBezTo>
                <a:cubicBezTo>
                  <a:pt x="127" y="93"/>
                  <a:pt x="127" y="93"/>
                  <a:pt x="127" y="93"/>
                </a:cubicBezTo>
                <a:cubicBezTo>
                  <a:pt x="127" y="93"/>
                  <a:pt x="127" y="94"/>
                  <a:pt x="126" y="94"/>
                </a:cubicBezTo>
                <a:cubicBezTo>
                  <a:pt x="126" y="94"/>
                  <a:pt x="126" y="94"/>
                  <a:pt x="126" y="94"/>
                </a:cubicBezTo>
                <a:cubicBezTo>
                  <a:pt x="126" y="94"/>
                  <a:pt x="126" y="94"/>
                  <a:pt x="126" y="94"/>
                </a:cubicBezTo>
                <a:cubicBezTo>
                  <a:pt x="126" y="94"/>
                  <a:pt x="127" y="94"/>
                  <a:pt x="127" y="94"/>
                </a:cubicBezTo>
                <a:cubicBezTo>
                  <a:pt x="127" y="95"/>
                  <a:pt x="126" y="95"/>
                  <a:pt x="126" y="95"/>
                </a:cubicBezTo>
                <a:cubicBezTo>
                  <a:pt x="127" y="95"/>
                  <a:pt x="127" y="96"/>
                  <a:pt x="127" y="96"/>
                </a:cubicBezTo>
                <a:cubicBezTo>
                  <a:pt x="128" y="96"/>
                  <a:pt x="128" y="96"/>
                  <a:pt x="128" y="96"/>
                </a:cubicBezTo>
                <a:cubicBezTo>
                  <a:pt x="128" y="97"/>
                  <a:pt x="128" y="97"/>
                  <a:pt x="128" y="97"/>
                </a:cubicBezTo>
                <a:cubicBezTo>
                  <a:pt x="128" y="98"/>
                  <a:pt x="129" y="98"/>
                  <a:pt x="129" y="98"/>
                </a:cubicBezTo>
                <a:cubicBezTo>
                  <a:pt x="130" y="99"/>
                  <a:pt x="131" y="98"/>
                  <a:pt x="131" y="99"/>
                </a:cubicBezTo>
                <a:cubicBezTo>
                  <a:pt x="131" y="99"/>
                  <a:pt x="131" y="99"/>
                  <a:pt x="131" y="99"/>
                </a:cubicBezTo>
                <a:cubicBezTo>
                  <a:pt x="131" y="99"/>
                  <a:pt x="131" y="99"/>
                  <a:pt x="131" y="99"/>
                </a:cubicBezTo>
                <a:cubicBezTo>
                  <a:pt x="131" y="99"/>
                  <a:pt x="131" y="99"/>
                  <a:pt x="131" y="99"/>
                </a:cubicBezTo>
                <a:cubicBezTo>
                  <a:pt x="132" y="100"/>
                  <a:pt x="133" y="100"/>
                  <a:pt x="134" y="101"/>
                </a:cubicBezTo>
                <a:cubicBezTo>
                  <a:pt x="134" y="101"/>
                  <a:pt x="134" y="101"/>
                  <a:pt x="133" y="102"/>
                </a:cubicBezTo>
                <a:cubicBezTo>
                  <a:pt x="133" y="101"/>
                  <a:pt x="133" y="101"/>
                  <a:pt x="133" y="101"/>
                </a:cubicBezTo>
                <a:cubicBezTo>
                  <a:pt x="133" y="101"/>
                  <a:pt x="133" y="101"/>
                  <a:pt x="133" y="101"/>
                </a:cubicBezTo>
                <a:cubicBezTo>
                  <a:pt x="133" y="101"/>
                  <a:pt x="132" y="101"/>
                  <a:pt x="132" y="101"/>
                </a:cubicBezTo>
                <a:cubicBezTo>
                  <a:pt x="132" y="100"/>
                  <a:pt x="131" y="101"/>
                  <a:pt x="131" y="102"/>
                </a:cubicBezTo>
                <a:cubicBezTo>
                  <a:pt x="132" y="102"/>
                  <a:pt x="132" y="102"/>
                  <a:pt x="132" y="102"/>
                </a:cubicBezTo>
                <a:cubicBezTo>
                  <a:pt x="132" y="102"/>
                  <a:pt x="132" y="102"/>
                  <a:pt x="132" y="103"/>
                </a:cubicBezTo>
                <a:cubicBezTo>
                  <a:pt x="132" y="103"/>
                  <a:pt x="132" y="103"/>
                  <a:pt x="132" y="103"/>
                </a:cubicBezTo>
                <a:cubicBezTo>
                  <a:pt x="132" y="103"/>
                  <a:pt x="132" y="103"/>
                  <a:pt x="131" y="103"/>
                </a:cubicBezTo>
                <a:cubicBezTo>
                  <a:pt x="131" y="103"/>
                  <a:pt x="131" y="103"/>
                  <a:pt x="131" y="103"/>
                </a:cubicBezTo>
                <a:cubicBezTo>
                  <a:pt x="131" y="104"/>
                  <a:pt x="131" y="104"/>
                  <a:pt x="131" y="104"/>
                </a:cubicBezTo>
                <a:cubicBezTo>
                  <a:pt x="130" y="104"/>
                  <a:pt x="130" y="104"/>
                  <a:pt x="130" y="104"/>
                </a:cubicBezTo>
                <a:cubicBezTo>
                  <a:pt x="130" y="104"/>
                  <a:pt x="130" y="104"/>
                  <a:pt x="130" y="104"/>
                </a:cubicBezTo>
                <a:cubicBezTo>
                  <a:pt x="130" y="104"/>
                  <a:pt x="130" y="104"/>
                  <a:pt x="130" y="104"/>
                </a:cubicBezTo>
                <a:cubicBezTo>
                  <a:pt x="131" y="104"/>
                  <a:pt x="131" y="103"/>
                  <a:pt x="131" y="103"/>
                </a:cubicBezTo>
                <a:cubicBezTo>
                  <a:pt x="131" y="103"/>
                  <a:pt x="131" y="103"/>
                  <a:pt x="131" y="103"/>
                </a:cubicBezTo>
                <a:cubicBezTo>
                  <a:pt x="131" y="103"/>
                  <a:pt x="131" y="103"/>
                  <a:pt x="131" y="103"/>
                </a:cubicBezTo>
                <a:cubicBezTo>
                  <a:pt x="131" y="103"/>
                  <a:pt x="131" y="103"/>
                  <a:pt x="131" y="103"/>
                </a:cubicBezTo>
                <a:cubicBezTo>
                  <a:pt x="131" y="103"/>
                  <a:pt x="130" y="101"/>
                  <a:pt x="130" y="101"/>
                </a:cubicBezTo>
                <a:cubicBezTo>
                  <a:pt x="130" y="101"/>
                  <a:pt x="130" y="101"/>
                  <a:pt x="130" y="101"/>
                </a:cubicBezTo>
                <a:cubicBezTo>
                  <a:pt x="130" y="101"/>
                  <a:pt x="130" y="101"/>
                  <a:pt x="129" y="101"/>
                </a:cubicBezTo>
                <a:cubicBezTo>
                  <a:pt x="129" y="101"/>
                  <a:pt x="130" y="101"/>
                  <a:pt x="129" y="101"/>
                </a:cubicBezTo>
                <a:cubicBezTo>
                  <a:pt x="129" y="100"/>
                  <a:pt x="129" y="100"/>
                  <a:pt x="129" y="100"/>
                </a:cubicBezTo>
                <a:cubicBezTo>
                  <a:pt x="129" y="100"/>
                  <a:pt x="129" y="100"/>
                  <a:pt x="129" y="100"/>
                </a:cubicBezTo>
                <a:cubicBezTo>
                  <a:pt x="129" y="100"/>
                  <a:pt x="129" y="100"/>
                  <a:pt x="129" y="100"/>
                </a:cubicBezTo>
                <a:cubicBezTo>
                  <a:pt x="129" y="100"/>
                  <a:pt x="129" y="100"/>
                  <a:pt x="129" y="100"/>
                </a:cubicBezTo>
                <a:cubicBezTo>
                  <a:pt x="129" y="100"/>
                  <a:pt x="129" y="100"/>
                  <a:pt x="129" y="100"/>
                </a:cubicBezTo>
                <a:cubicBezTo>
                  <a:pt x="129" y="100"/>
                  <a:pt x="129" y="100"/>
                  <a:pt x="129" y="100"/>
                </a:cubicBezTo>
                <a:cubicBezTo>
                  <a:pt x="129" y="100"/>
                  <a:pt x="129" y="100"/>
                  <a:pt x="128" y="100"/>
                </a:cubicBezTo>
                <a:cubicBezTo>
                  <a:pt x="128" y="99"/>
                  <a:pt x="128" y="100"/>
                  <a:pt x="127" y="99"/>
                </a:cubicBezTo>
                <a:cubicBezTo>
                  <a:pt x="126" y="99"/>
                  <a:pt x="126" y="98"/>
                  <a:pt x="125" y="98"/>
                </a:cubicBezTo>
                <a:cubicBezTo>
                  <a:pt x="124" y="97"/>
                  <a:pt x="124" y="96"/>
                  <a:pt x="123" y="95"/>
                </a:cubicBezTo>
                <a:cubicBezTo>
                  <a:pt x="123" y="95"/>
                  <a:pt x="122" y="95"/>
                  <a:pt x="122" y="95"/>
                </a:cubicBezTo>
                <a:cubicBezTo>
                  <a:pt x="122" y="95"/>
                  <a:pt x="121" y="96"/>
                  <a:pt x="121" y="96"/>
                </a:cubicBezTo>
                <a:cubicBezTo>
                  <a:pt x="121" y="96"/>
                  <a:pt x="121" y="96"/>
                  <a:pt x="121" y="96"/>
                </a:cubicBezTo>
                <a:cubicBezTo>
                  <a:pt x="120" y="96"/>
                  <a:pt x="120" y="97"/>
                  <a:pt x="119" y="97"/>
                </a:cubicBezTo>
                <a:cubicBezTo>
                  <a:pt x="118" y="97"/>
                  <a:pt x="118" y="97"/>
                  <a:pt x="118" y="97"/>
                </a:cubicBezTo>
                <a:cubicBezTo>
                  <a:pt x="118" y="96"/>
                  <a:pt x="118" y="97"/>
                  <a:pt x="117" y="97"/>
                </a:cubicBezTo>
                <a:cubicBezTo>
                  <a:pt x="117" y="97"/>
                  <a:pt x="117" y="96"/>
                  <a:pt x="116" y="97"/>
                </a:cubicBezTo>
                <a:cubicBezTo>
                  <a:pt x="115" y="97"/>
                  <a:pt x="116" y="98"/>
                  <a:pt x="116" y="99"/>
                </a:cubicBezTo>
                <a:cubicBezTo>
                  <a:pt x="115" y="99"/>
                  <a:pt x="115" y="99"/>
                  <a:pt x="115" y="99"/>
                </a:cubicBezTo>
                <a:cubicBezTo>
                  <a:pt x="115" y="99"/>
                  <a:pt x="114" y="99"/>
                  <a:pt x="114" y="99"/>
                </a:cubicBezTo>
                <a:cubicBezTo>
                  <a:pt x="114" y="100"/>
                  <a:pt x="113" y="99"/>
                  <a:pt x="113" y="100"/>
                </a:cubicBezTo>
                <a:cubicBezTo>
                  <a:pt x="113" y="100"/>
                  <a:pt x="113" y="100"/>
                  <a:pt x="113" y="100"/>
                </a:cubicBezTo>
                <a:cubicBezTo>
                  <a:pt x="113" y="100"/>
                  <a:pt x="113" y="100"/>
                  <a:pt x="113" y="100"/>
                </a:cubicBezTo>
                <a:cubicBezTo>
                  <a:pt x="112" y="100"/>
                  <a:pt x="112" y="101"/>
                  <a:pt x="112" y="102"/>
                </a:cubicBezTo>
                <a:cubicBezTo>
                  <a:pt x="112" y="102"/>
                  <a:pt x="112" y="102"/>
                  <a:pt x="112" y="103"/>
                </a:cubicBezTo>
                <a:cubicBezTo>
                  <a:pt x="112" y="103"/>
                  <a:pt x="112" y="103"/>
                  <a:pt x="112" y="103"/>
                </a:cubicBezTo>
                <a:cubicBezTo>
                  <a:pt x="112" y="103"/>
                  <a:pt x="112" y="103"/>
                  <a:pt x="112" y="103"/>
                </a:cubicBezTo>
                <a:cubicBezTo>
                  <a:pt x="112" y="103"/>
                  <a:pt x="111" y="104"/>
                  <a:pt x="111" y="104"/>
                </a:cubicBezTo>
                <a:cubicBezTo>
                  <a:pt x="111" y="104"/>
                  <a:pt x="111" y="104"/>
                  <a:pt x="111" y="105"/>
                </a:cubicBezTo>
                <a:cubicBezTo>
                  <a:pt x="111" y="105"/>
                  <a:pt x="110" y="105"/>
                  <a:pt x="110" y="105"/>
                </a:cubicBezTo>
                <a:cubicBezTo>
                  <a:pt x="110" y="105"/>
                  <a:pt x="110" y="105"/>
                  <a:pt x="109" y="106"/>
                </a:cubicBezTo>
                <a:cubicBezTo>
                  <a:pt x="109" y="106"/>
                  <a:pt x="109" y="106"/>
                  <a:pt x="109" y="106"/>
                </a:cubicBezTo>
                <a:cubicBezTo>
                  <a:pt x="109" y="106"/>
                  <a:pt x="109" y="106"/>
                  <a:pt x="109" y="106"/>
                </a:cubicBezTo>
                <a:cubicBezTo>
                  <a:pt x="108" y="106"/>
                  <a:pt x="107" y="106"/>
                  <a:pt x="107" y="106"/>
                </a:cubicBezTo>
                <a:cubicBezTo>
                  <a:pt x="107" y="106"/>
                  <a:pt x="107" y="106"/>
                  <a:pt x="106" y="106"/>
                </a:cubicBezTo>
                <a:cubicBezTo>
                  <a:pt x="106" y="106"/>
                  <a:pt x="106" y="106"/>
                  <a:pt x="106" y="107"/>
                </a:cubicBezTo>
                <a:cubicBezTo>
                  <a:pt x="106" y="107"/>
                  <a:pt x="106" y="107"/>
                  <a:pt x="106" y="107"/>
                </a:cubicBezTo>
                <a:cubicBezTo>
                  <a:pt x="106" y="107"/>
                  <a:pt x="106" y="106"/>
                  <a:pt x="106" y="106"/>
                </a:cubicBezTo>
                <a:cubicBezTo>
                  <a:pt x="106" y="106"/>
                  <a:pt x="106" y="106"/>
                  <a:pt x="106" y="106"/>
                </a:cubicBezTo>
                <a:cubicBezTo>
                  <a:pt x="106" y="107"/>
                  <a:pt x="106" y="107"/>
                  <a:pt x="106" y="107"/>
                </a:cubicBezTo>
                <a:cubicBezTo>
                  <a:pt x="105" y="107"/>
                  <a:pt x="105" y="106"/>
                  <a:pt x="105" y="106"/>
                </a:cubicBezTo>
                <a:cubicBezTo>
                  <a:pt x="105" y="106"/>
                  <a:pt x="105" y="106"/>
                  <a:pt x="104" y="106"/>
                </a:cubicBezTo>
                <a:cubicBezTo>
                  <a:pt x="104" y="105"/>
                  <a:pt x="104" y="105"/>
                  <a:pt x="103" y="105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03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4"/>
                  <a:pt x="102" y="104"/>
                  <a:pt x="102" y="104"/>
                </a:cubicBezTo>
                <a:cubicBezTo>
                  <a:pt x="102" y="104"/>
                  <a:pt x="102" y="104"/>
                  <a:pt x="102" y="104"/>
                </a:cubicBezTo>
                <a:cubicBezTo>
                  <a:pt x="102" y="104"/>
                  <a:pt x="102" y="104"/>
                  <a:pt x="102" y="103"/>
                </a:cubicBezTo>
                <a:cubicBezTo>
                  <a:pt x="102" y="103"/>
                  <a:pt x="102" y="103"/>
                  <a:pt x="102" y="103"/>
                </a:cubicBezTo>
                <a:cubicBezTo>
                  <a:pt x="102" y="103"/>
                  <a:pt x="101" y="103"/>
                  <a:pt x="101" y="103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01" y="103"/>
                  <a:pt x="101" y="103"/>
                  <a:pt x="102" y="103"/>
                </a:cubicBezTo>
                <a:cubicBezTo>
                  <a:pt x="102" y="103"/>
                  <a:pt x="102" y="103"/>
                  <a:pt x="101" y="103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01" y="103"/>
                  <a:pt x="101" y="102"/>
                  <a:pt x="101" y="102"/>
                </a:cubicBezTo>
                <a:cubicBezTo>
                  <a:pt x="102" y="102"/>
                  <a:pt x="102" y="100"/>
                  <a:pt x="102" y="99"/>
                </a:cubicBezTo>
                <a:cubicBezTo>
                  <a:pt x="102" y="99"/>
                  <a:pt x="102" y="98"/>
                  <a:pt x="102" y="98"/>
                </a:cubicBezTo>
                <a:cubicBezTo>
                  <a:pt x="102" y="98"/>
                  <a:pt x="102" y="97"/>
                  <a:pt x="101" y="97"/>
                </a:cubicBezTo>
                <a:cubicBezTo>
                  <a:pt x="101" y="97"/>
                  <a:pt x="101" y="97"/>
                  <a:pt x="101" y="97"/>
                </a:cubicBezTo>
                <a:cubicBezTo>
                  <a:pt x="101" y="97"/>
                  <a:pt x="102" y="97"/>
                  <a:pt x="102" y="97"/>
                </a:cubicBezTo>
                <a:cubicBezTo>
                  <a:pt x="102" y="97"/>
                  <a:pt x="102" y="97"/>
                  <a:pt x="102" y="97"/>
                </a:cubicBezTo>
                <a:cubicBezTo>
                  <a:pt x="102" y="96"/>
                  <a:pt x="102" y="96"/>
                  <a:pt x="102" y="96"/>
                </a:cubicBezTo>
                <a:cubicBezTo>
                  <a:pt x="103" y="96"/>
                  <a:pt x="103" y="96"/>
                  <a:pt x="104" y="96"/>
                </a:cubicBezTo>
                <a:cubicBezTo>
                  <a:pt x="104" y="96"/>
                  <a:pt x="105" y="96"/>
                  <a:pt x="105" y="96"/>
                </a:cubicBezTo>
                <a:cubicBezTo>
                  <a:pt x="105" y="96"/>
                  <a:pt x="106" y="96"/>
                  <a:pt x="106" y="96"/>
                </a:cubicBezTo>
                <a:cubicBezTo>
                  <a:pt x="107" y="96"/>
                  <a:pt x="108" y="97"/>
                  <a:pt x="109" y="96"/>
                </a:cubicBezTo>
                <a:cubicBezTo>
                  <a:pt x="109" y="96"/>
                  <a:pt x="109" y="97"/>
                  <a:pt x="110" y="97"/>
                </a:cubicBezTo>
                <a:cubicBezTo>
                  <a:pt x="110" y="96"/>
                  <a:pt x="110" y="95"/>
                  <a:pt x="110" y="95"/>
                </a:cubicBezTo>
                <a:cubicBezTo>
                  <a:pt x="111" y="95"/>
                  <a:pt x="111" y="95"/>
                  <a:pt x="111" y="95"/>
                </a:cubicBezTo>
                <a:cubicBezTo>
                  <a:pt x="111" y="95"/>
                  <a:pt x="111" y="95"/>
                  <a:pt x="111" y="95"/>
                </a:cubicBezTo>
                <a:cubicBezTo>
                  <a:pt x="111" y="95"/>
                  <a:pt x="111" y="95"/>
                  <a:pt x="110" y="95"/>
                </a:cubicBezTo>
                <a:cubicBezTo>
                  <a:pt x="110" y="94"/>
                  <a:pt x="111" y="94"/>
                  <a:pt x="111" y="93"/>
                </a:cubicBezTo>
                <a:cubicBezTo>
                  <a:pt x="111" y="93"/>
                  <a:pt x="111" y="93"/>
                  <a:pt x="111" y="93"/>
                </a:cubicBezTo>
                <a:cubicBezTo>
                  <a:pt x="111" y="94"/>
                  <a:pt x="111" y="94"/>
                  <a:pt x="111" y="94"/>
                </a:cubicBezTo>
                <a:cubicBezTo>
                  <a:pt x="111" y="94"/>
                  <a:pt x="111" y="93"/>
                  <a:pt x="111" y="93"/>
                </a:cubicBezTo>
                <a:cubicBezTo>
                  <a:pt x="111" y="93"/>
                  <a:pt x="111" y="93"/>
                  <a:pt x="111" y="93"/>
                </a:cubicBezTo>
                <a:cubicBezTo>
                  <a:pt x="110" y="92"/>
                  <a:pt x="111" y="92"/>
                  <a:pt x="110" y="92"/>
                </a:cubicBezTo>
                <a:cubicBezTo>
                  <a:pt x="110" y="92"/>
                  <a:pt x="110" y="92"/>
                  <a:pt x="110" y="91"/>
                </a:cubicBezTo>
                <a:cubicBezTo>
                  <a:pt x="110" y="91"/>
                  <a:pt x="110" y="91"/>
                  <a:pt x="110" y="91"/>
                </a:cubicBezTo>
                <a:cubicBezTo>
                  <a:pt x="109" y="91"/>
                  <a:pt x="109" y="91"/>
                  <a:pt x="109" y="91"/>
                </a:cubicBezTo>
                <a:cubicBezTo>
                  <a:pt x="109" y="91"/>
                  <a:pt x="109" y="91"/>
                  <a:pt x="109" y="91"/>
                </a:cubicBezTo>
                <a:cubicBezTo>
                  <a:pt x="109" y="90"/>
                  <a:pt x="109" y="90"/>
                  <a:pt x="109" y="90"/>
                </a:cubicBezTo>
                <a:cubicBezTo>
                  <a:pt x="109" y="90"/>
                  <a:pt x="109" y="91"/>
                  <a:pt x="109" y="91"/>
                </a:cubicBezTo>
                <a:cubicBezTo>
                  <a:pt x="108" y="90"/>
                  <a:pt x="108" y="90"/>
                  <a:pt x="107" y="90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7" y="90"/>
                  <a:pt x="107" y="90"/>
                  <a:pt x="107" y="90"/>
                </a:cubicBezTo>
                <a:cubicBezTo>
                  <a:pt x="107" y="90"/>
                  <a:pt x="107" y="90"/>
                  <a:pt x="107" y="89"/>
                </a:cubicBezTo>
                <a:cubicBezTo>
                  <a:pt x="107" y="89"/>
                  <a:pt x="107" y="89"/>
                  <a:pt x="107" y="89"/>
                </a:cubicBezTo>
                <a:cubicBezTo>
                  <a:pt x="107" y="89"/>
                  <a:pt x="107" y="89"/>
                  <a:pt x="107" y="89"/>
                </a:cubicBezTo>
                <a:cubicBezTo>
                  <a:pt x="107" y="89"/>
                  <a:pt x="107" y="89"/>
                  <a:pt x="106" y="89"/>
                </a:cubicBezTo>
                <a:cubicBezTo>
                  <a:pt x="106" y="89"/>
                  <a:pt x="106" y="89"/>
                  <a:pt x="106" y="89"/>
                </a:cubicBezTo>
                <a:cubicBezTo>
                  <a:pt x="107" y="89"/>
                  <a:pt x="107" y="89"/>
                  <a:pt x="107" y="89"/>
                </a:cubicBezTo>
                <a:cubicBezTo>
                  <a:pt x="107" y="89"/>
                  <a:pt x="107" y="89"/>
                  <a:pt x="107" y="89"/>
                </a:cubicBezTo>
                <a:cubicBezTo>
                  <a:pt x="107" y="89"/>
                  <a:pt x="108" y="89"/>
                  <a:pt x="108" y="89"/>
                </a:cubicBezTo>
                <a:cubicBezTo>
                  <a:pt x="108" y="89"/>
                  <a:pt x="108" y="89"/>
                  <a:pt x="108" y="89"/>
                </a:cubicBezTo>
                <a:cubicBezTo>
                  <a:pt x="108" y="89"/>
                  <a:pt x="108" y="88"/>
                  <a:pt x="108" y="88"/>
                </a:cubicBezTo>
                <a:cubicBezTo>
                  <a:pt x="109" y="89"/>
                  <a:pt x="109" y="89"/>
                  <a:pt x="109" y="89"/>
                </a:cubicBezTo>
                <a:cubicBezTo>
                  <a:pt x="109" y="89"/>
                  <a:pt x="110" y="89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10" y="89"/>
                  <a:pt x="110" y="88"/>
                  <a:pt x="110" y="88"/>
                </a:cubicBezTo>
                <a:cubicBezTo>
                  <a:pt x="110" y="88"/>
                  <a:pt x="110" y="88"/>
                  <a:pt x="110" y="87"/>
                </a:cubicBezTo>
                <a:cubicBezTo>
                  <a:pt x="110" y="87"/>
                  <a:pt x="110" y="87"/>
                  <a:pt x="111" y="87"/>
                </a:cubicBezTo>
                <a:cubicBezTo>
                  <a:pt x="111" y="87"/>
                  <a:pt x="111" y="88"/>
                  <a:pt x="111" y="88"/>
                </a:cubicBezTo>
                <a:cubicBezTo>
                  <a:pt x="111" y="87"/>
                  <a:pt x="112" y="88"/>
                  <a:pt x="112" y="88"/>
                </a:cubicBezTo>
                <a:cubicBezTo>
                  <a:pt x="112" y="88"/>
                  <a:pt x="112" y="88"/>
                  <a:pt x="112" y="88"/>
                </a:cubicBezTo>
                <a:cubicBezTo>
                  <a:pt x="112" y="87"/>
                  <a:pt x="112" y="87"/>
                  <a:pt x="112" y="87"/>
                </a:cubicBezTo>
                <a:cubicBezTo>
                  <a:pt x="112" y="87"/>
                  <a:pt x="113" y="87"/>
                  <a:pt x="114" y="87"/>
                </a:cubicBezTo>
                <a:cubicBezTo>
                  <a:pt x="114" y="86"/>
                  <a:pt x="114" y="86"/>
                  <a:pt x="114" y="85"/>
                </a:cubicBezTo>
                <a:cubicBezTo>
                  <a:pt x="114" y="85"/>
                  <a:pt x="114" y="85"/>
                  <a:pt x="114" y="85"/>
                </a:cubicBezTo>
                <a:cubicBezTo>
                  <a:pt x="115" y="85"/>
                  <a:pt x="115" y="85"/>
                  <a:pt x="115" y="85"/>
                </a:cubicBezTo>
                <a:cubicBezTo>
                  <a:pt x="115" y="85"/>
                  <a:pt x="115" y="85"/>
                  <a:pt x="116" y="85"/>
                </a:cubicBezTo>
                <a:cubicBezTo>
                  <a:pt x="116" y="85"/>
                  <a:pt x="116" y="85"/>
                  <a:pt x="116" y="85"/>
                </a:cubicBezTo>
                <a:cubicBezTo>
                  <a:pt x="116" y="84"/>
                  <a:pt x="116" y="84"/>
                  <a:pt x="116" y="84"/>
                </a:cubicBezTo>
                <a:cubicBezTo>
                  <a:pt x="116" y="84"/>
                  <a:pt x="117" y="84"/>
                  <a:pt x="117" y="84"/>
                </a:cubicBezTo>
                <a:cubicBezTo>
                  <a:pt x="117" y="83"/>
                  <a:pt x="117" y="83"/>
                  <a:pt x="117" y="82"/>
                </a:cubicBezTo>
                <a:cubicBezTo>
                  <a:pt x="118" y="82"/>
                  <a:pt x="118" y="82"/>
                  <a:pt x="118" y="82"/>
                </a:cubicBezTo>
                <a:cubicBezTo>
                  <a:pt x="118" y="82"/>
                  <a:pt x="118" y="82"/>
                  <a:pt x="118" y="83"/>
                </a:cubicBezTo>
                <a:cubicBezTo>
                  <a:pt x="118" y="83"/>
                  <a:pt x="118" y="83"/>
                  <a:pt x="118" y="83"/>
                </a:cubicBezTo>
                <a:cubicBezTo>
                  <a:pt x="118" y="83"/>
                  <a:pt x="118" y="83"/>
                  <a:pt x="118" y="83"/>
                </a:cubicBezTo>
                <a:cubicBezTo>
                  <a:pt x="118" y="83"/>
                  <a:pt x="118" y="83"/>
                  <a:pt x="118" y="83"/>
                </a:cubicBezTo>
                <a:cubicBezTo>
                  <a:pt x="118" y="83"/>
                  <a:pt x="118" y="83"/>
                  <a:pt x="118" y="83"/>
                </a:cubicBezTo>
                <a:cubicBezTo>
                  <a:pt x="119" y="83"/>
                  <a:pt x="119" y="83"/>
                  <a:pt x="119" y="83"/>
                </a:cubicBezTo>
                <a:cubicBezTo>
                  <a:pt x="119" y="83"/>
                  <a:pt x="119" y="83"/>
                  <a:pt x="118" y="83"/>
                </a:cubicBezTo>
                <a:cubicBezTo>
                  <a:pt x="118" y="83"/>
                  <a:pt x="119" y="83"/>
                  <a:pt x="119" y="82"/>
                </a:cubicBezTo>
                <a:cubicBezTo>
                  <a:pt x="118" y="82"/>
                  <a:pt x="118" y="82"/>
                  <a:pt x="118" y="82"/>
                </a:cubicBezTo>
                <a:cubicBezTo>
                  <a:pt x="118" y="82"/>
                  <a:pt x="118" y="82"/>
                  <a:pt x="118" y="82"/>
                </a:cubicBezTo>
                <a:cubicBezTo>
                  <a:pt x="119" y="82"/>
                  <a:pt x="119" y="81"/>
                  <a:pt x="120" y="82"/>
                </a:cubicBezTo>
                <a:cubicBezTo>
                  <a:pt x="120" y="82"/>
                  <a:pt x="120" y="82"/>
                  <a:pt x="120" y="82"/>
                </a:cubicBezTo>
                <a:cubicBezTo>
                  <a:pt x="120" y="82"/>
                  <a:pt x="120" y="82"/>
                  <a:pt x="120" y="82"/>
                </a:cubicBezTo>
                <a:cubicBezTo>
                  <a:pt x="120" y="82"/>
                  <a:pt x="120" y="82"/>
                  <a:pt x="120" y="82"/>
                </a:cubicBezTo>
                <a:cubicBezTo>
                  <a:pt x="120" y="82"/>
                  <a:pt x="120" y="82"/>
                  <a:pt x="120" y="81"/>
                </a:cubicBezTo>
                <a:cubicBezTo>
                  <a:pt x="120" y="81"/>
                  <a:pt x="120" y="81"/>
                  <a:pt x="120" y="81"/>
                </a:cubicBezTo>
                <a:cubicBezTo>
                  <a:pt x="121" y="81"/>
                  <a:pt x="121" y="81"/>
                  <a:pt x="121" y="81"/>
                </a:cubicBezTo>
                <a:cubicBezTo>
                  <a:pt x="121" y="81"/>
                  <a:pt x="121" y="81"/>
                  <a:pt x="121" y="82"/>
                </a:cubicBezTo>
                <a:cubicBezTo>
                  <a:pt x="121" y="82"/>
                  <a:pt x="121" y="82"/>
                  <a:pt x="122" y="82"/>
                </a:cubicBezTo>
                <a:cubicBezTo>
                  <a:pt x="122" y="82"/>
                  <a:pt x="122" y="82"/>
                  <a:pt x="122" y="82"/>
                </a:cubicBezTo>
                <a:cubicBezTo>
                  <a:pt x="122" y="82"/>
                  <a:pt x="122" y="82"/>
                  <a:pt x="122" y="81"/>
                </a:cubicBezTo>
                <a:cubicBezTo>
                  <a:pt x="122" y="81"/>
                  <a:pt x="122" y="81"/>
                  <a:pt x="122" y="81"/>
                </a:cubicBezTo>
                <a:cubicBezTo>
                  <a:pt x="122" y="81"/>
                  <a:pt x="122" y="81"/>
                  <a:pt x="122" y="81"/>
                </a:cubicBezTo>
                <a:cubicBezTo>
                  <a:pt x="122" y="81"/>
                  <a:pt x="122" y="81"/>
                  <a:pt x="122" y="81"/>
                </a:cubicBezTo>
                <a:cubicBezTo>
                  <a:pt x="122" y="81"/>
                  <a:pt x="122" y="81"/>
                  <a:pt x="123" y="81"/>
                </a:cubicBezTo>
                <a:cubicBezTo>
                  <a:pt x="123" y="81"/>
                  <a:pt x="122" y="81"/>
                  <a:pt x="122" y="81"/>
                </a:cubicBezTo>
                <a:cubicBezTo>
                  <a:pt x="122" y="81"/>
                  <a:pt x="122" y="81"/>
                  <a:pt x="122" y="81"/>
                </a:cubicBezTo>
                <a:cubicBezTo>
                  <a:pt x="122" y="81"/>
                  <a:pt x="122" y="81"/>
                  <a:pt x="122" y="80"/>
                </a:cubicBezTo>
                <a:cubicBezTo>
                  <a:pt x="122" y="80"/>
                  <a:pt x="122" y="80"/>
                  <a:pt x="122" y="80"/>
                </a:cubicBezTo>
                <a:cubicBezTo>
                  <a:pt x="122" y="80"/>
                  <a:pt x="122" y="80"/>
                  <a:pt x="122" y="80"/>
                </a:cubicBezTo>
                <a:cubicBezTo>
                  <a:pt x="122" y="80"/>
                  <a:pt x="122" y="80"/>
                  <a:pt x="122" y="80"/>
                </a:cubicBezTo>
                <a:cubicBezTo>
                  <a:pt x="122" y="80"/>
                  <a:pt x="122" y="80"/>
                  <a:pt x="122" y="80"/>
                </a:cubicBezTo>
                <a:cubicBezTo>
                  <a:pt x="122" y="80"/>
                  <a:pt x="122" y="79"/>
                  <a:pt x="122" y="79"/>
                </a:cubicBezTo>
                <a:cubicBezTo>
                  <a:pt x="122" y="79"/>
                  <a:pt x="122" y="79"/>
                  <a:pt x="122" y="78"/>
                </a:cubicBezTo>
                <a:cubicBezTo>
                  <a:pt x="122" y="78"/>
                  <a:pt x="122" y="78"/>
                  <a:pt x="122" y="78"/>
                </a:cubicBezTo>
                <a:cubicBezTo>
                  <a:pt x="122" y="78"/>
                  <a:pt x="122" y="78"/>
                  <a:pt x="122" y="78"/>
                </a:cubicBezTo>
                <a:cubicBezTo>
                  <a:pt x="122" y="78"/>
                  <a:pt x="121" y="78"/>
                  <a:pt x="121" y="78"/>
                </a:cubicBezTo>
                <a:cubicBezTo>
                  <a:pt x="121" y="78"/>
                  <a:pt x="122" y="78"/>
                  <a:pt x="122" y="78"/>
                </a:cubicBezTo>
                <a:cubicBezTo>
                  <a:pt x="122" y="77"/>
                  <a:pt x="121" y="77"/>
                  <a:pt x="122" y="77"/>
                </a:cubicBezTo>
                <a:cubicBezTo>
                  <a:pt x="122" y="76"/>
                  <a:pt x="122" y="77"/>
                  <a:pt x="122" y="77"/>
                </a:cubicBezTo>
                <a:cubicBezTo>
                  <a:pt x="122" y="77"/>
                  <a:pt x="122" y="76"/>
                  <a:pt x="123" y="76"/>
                </a:cubicBezTo>
                <a:cubicBezTo>
                  <a:pt x="123" y="76"/>
                  <a:pt x="123" y="76"/>
                  <a:pt x="123" y="77"/>
                </a:cubicBezTo>
                <a:cubicBezTo>
                  <a:pt x="123" y="76"/>
                  <a:pt x="123" y="76"/>
                  <a:pt x="123" y="76"/>
                </a:cubicBezTo>
                <a:cubicBezTo>
                  <a:pt x="123" y="76"/>
                  <a:pt x="123" y="76"/>
                  <a:pt x="123" y="76"/>
                </a:cubicBezTo>
                <a:cubicBezTo>
                  <a:pt x="123" y="76"/>
                  <a:pt x="124" y="76"/>
                  <a:pt x="124" y="76"/>
                </a:cubicBezTo>
                <a:cubicBezTo>
                  <a:pt x="124" y="76"/>
                  <a:pt x="124" y="76"/>
                  <a:pt x="124" y="76"/>
                </a:cubicBezTo>
                <a:cubicBezTo>
                  <a:pt x="124" y="76"/>
                  <a:pt x="124" y="77"/>
                  <a:pt x="125" y="77"/>
                </a:cubicBezTo>
                <a:cubicBezTo>
                  <a:pt x="125" y="77"/>
                  <a:pt x="125" y="77"/>
                  <a:pt x="125" y="77"/>
                </a:cubicBezTo>
                <a:cubicBezTo>
                  <a:pt x="124" y="77"/>
                  <a:pt x="124" y="77"/>
                  <a:pt x="124" y="77"/>
                </a:cubicBezTo>
                <a:cubicBezTo>
                  <a:pt x="124" y="77"/>
                  <a:pt x="124" y="77"/>
                  <a:pt x="124" y="77"/>
                </a:cubicBezTo>
                <a:cubicBezTo>
                  <a:pt x="124" y="77"/>
                  <a:pt x="124" y="77"/>
                  <a:pt x="124" y="77"/>
                </a:cubicBezTo>
                <a:cubicBezTo>
                  <a:pt x="124" y="78"/>
                  <a:pt x="124" y="78"/>
                  <a:pt x="124" y="78"/>
                </a:cubicBezTo>
                <a:cubicBezTo>
                  <a:pt x="124" y="78"/>
                  <a:pt x="123" y="78"/>
                  <a:pt x="123" y="78"/>
                </a:cubicBezTo>
                <a:cubicBezTo>
                  <a:pt x="123" y="78"/>
                  <a:pt x="123" y="78"/>
                  <a:pt x="123" y="78"/>
                </a:cubicBezTo>
                <a:cubicBezTo>
                  <a:pt x="123" y="78"/>
                  <a:pt x="123" y="79"/>
                  <a:pt x="123" y="79"/>
                </a:cubicBezTo>
                <a:cubicBezTo>
                  <a:pt x="123" y="79"/>
                  <a:pt x="124" y="79"/>
                  <a:pt x="124" y="80"/>
                </a:cubicBezTo>
                <a:cubicBezTo>
                  <a:pt x="124" y="80"/>
                  <a:pt x="124" y="80"/>
                  <a:pt x="124" y="80"/>
                </a:cubicBezTo>
                <a:cubicBezTo>
                  <a:pt x="124" y="80"/>
                  <a:pt x="124" y="80"/>
                  <a:pt x="124" y="80"/>
                </a:cubicBezTo>
                <a:cubicBezTo>
                  <a:pt x="125" y="80"/>
                  <a:pt x="125" y="80"/>
                  <a:pt x="125" y="80"/>
                </a:cubicBezTo>
                <a:cubicBezTo>
                  <a:pt x="125" y="80"/>
                  <a:pt x="125" y="80"/>
                  <a:pt x="125" y="80"/>
                </a:cubicBezTo>
                <a:cubicBezTo>
                  <a:pt x="125" y="80"/>
                  <a:pt x="125" y="80"/>
                  <a:pt x="125" y="81"/>
                </a:cubicBezTo>
                <a:cubicBezTo>
                  <a:pt x="125" y="81"/>
                  <a:pt x="125" y="81"/>
                  <a:pt x="125" y="81"/>
                </a:cubicBezTo>
                <a:cubicBezTo>
                  <a:pt x="125" y="81"/>
                  <a:pt x="125" y="81"/>
                  <a:pt x="125" y="81"/>
                </a:cubicBezTo>
                <a:cubicBezTo>
                  <a:pt x="125" y="81"/>
                  <a:pt x="125" y="81"/>
                  <a:pt x="125" y="81"/>
                </a:cubicBezTo>
                <a:cubicBezTo>
                  <a:pt x="125" y="81"/>
                  <a:pt x="125" y="81"/>
                  <a:pt x="125" y="81"/>
                </a:cubicBezTo>
                <a:cubicBezTo>
                  <a:pt x="125" y="81"/>
                  <a:pt x="125" y="81"/>
                  <a:pt x="125" y="81"/>
                </a:cubicBezTo>
                <a:cubicBezTo>
                  <a:pt x="125" y="80"/>
                  <a:pt x="127" y="80"/>
                  <a:pt x="127" y="80"/>
                </a:cubicBezTo>
                <a:cubicBezTo>
                  <a:pt x="127" y="81"/>
                  <a:pt x="128" y="80"/>
                  <a:pt x="128" y="80"/>
                </a:cubicBezTo>
                <a:cubicBezTo>
                  <a:pt x="128" y="81"/>
                  <a:pt x="128" y="81"/>
                  <a:pt x="128" y="81"/>
                </a:cubicBezTo>
                <a:cubicBezTo>
                  <a:pt x="128" y="81"/>
                  <a:pt x="129" y="81"/>
                  <a:pt x="129" y="81"/>
                </a:cubicBezTo>
                <a:cubicBezTo>
                  <a:pt x="129" y="81"/>
                  <a:pt x="129" y="81"/>
                  <a:pt x="129" y="81"/>
                </a:cubicBezTo>
                <a:cubicBezTo>
                  <a:pt x="130" y="81"/>
                  <a:pt x="131" y="80"/>
                  <a:pt x="132" y="79"/>
                </a:cubicBezTo>
                <a:cubicBezTo>
                  <a:pt x="133" y="79"/>
                  <a:pt x="133" y="79"/>
                  <a:pt x="133" y="80"/>
                </a:cubicBezTo>
                <a:cubicBezTo>
                  <a:pt x="134" y="80"/>
                  <a:pt x="134" y="80"/>
                  <a:pt x="134" y="80"/>
                </a:cubicBezTo>
                <a:cubicBezTo>
                  <a:pt x="134" y="80"/>
                  <a:pt x="135" y="80"/>
                  <a:pt x="135" y="80"/>
                </a:cubicBezTo>
                <a:cubicBezTo>
                  <a:pt x="135" y="79"/>
                  <a:pt x="135" y="79"/>
                  <a:pt x="135" y="79"/>
                </a:cubicBezTo>
                <a:cubicBezTo>
                  <a:pt x="136" y="79"/>
                  <a:pt x="136" y="79"/>
                  <a:pt x="137" y="79"/>
                </a:cubicBezTo>
                <a:cubicBezTo>
                  <a:pt x="137" y="79"/>
                  <a:pt x="137" y="79"/>
                  <a:pt x="137" y="79"/>
                </a:cubicBezTo>
                <a:cubicBezTo>
                  <a:pt x="137" y="79"/>
                  <a:pt x="137" y="79"/>
                  <a:pt x="137" y="79"/>
                </a:cubicBezTo>
                <a:cubicBezTo>
                  <a:pt x="137" y="78"/>
                  <a:pt x="137" y="79"/>
                  <a:pt x="137" y="78"/>
                </a:cubicBezTo>
                <a:cubicBezTo>
                  <a:pt x="137" y="78"/>
                  <a:pt x="136" y="77"/>
                  <a:pt x="137" y="76"/>
                </a:cubicBezTo>
                <a:cubicBezTo>
                  <a:pt x="137" y="76"/>
                  <a:pt x="137" y="76"/>
                  <a:pt x="137" y="76"/>
                </a:cubicBezTo>
                <a:cubicBezTo>
                  <a:pt x="137" y="76"/>
                  <a:pt x="137" y="75"/>
                  <a:pt x="137" y="75"/>
                </a:cubicBezTo>
                <a:cubicBezTo>
                  <a:pt x="137" y="75"/>
                  <a:pt x="137" y="75"/>
                  <a:pt x="137" y="75"/>
                </a:cubicBezTo>
                <a:cubicBezTo>
                  <a:pt x="138" y="75"/>
                  <a:pt x="138" y="75"/>
                  <a:pt x="138" y="75"/>
                </a:cubicBezTo>
                <a:cubicBezTo>
                  <a:pt x="138" y="75"/>
                  <a:pt x="138" y="75"/>
                  <a:pt x="138" y="75"/>
                </a:cubicBezTo>
                <a:cubicBezTo>
                  <a:pt x="139" y="75"/>
                  <a:pt x="139" y="75"/>
                  <a:pt x="139" y="75"/>
                </a:cubicBezTo>
                <a:cubicBezTo>
                  <a:pt x="139" y="75"/>
                  <a:pt x="139" y="75"/>
                  <a:pt x="139" y="76"/>
                </a:cubicBezTo>
                <a:cubicBezTo>
                  <a:pt x="140" y="76"/>
                  <a:pt x="140" y="76"/>
                  <a:pt x="140" y="75"/>
                </a:cubicBezTo>
                <a:cubicBezTo>
                  <a:pt x="140" y="75"/>
                  <a:pt x="140" y="74"/>
                  <a:pt x="141" y="74"/>
                </a:cubicBezTo>
                <a:cubicBezTo>
                  <a:pt x="141" y="74"/>
                  <a:pt x="140" y="73"/>
                  <a:pt x="140" y="73"/>
                </a:cubicBezTo>
                <a:cubicBezTo>
                  <a:pt x="140" y="74"/>
                  <a:pt x="140" y="74"/>
                  <a:pt x="140" y="74"/>
                </a:cubicBezTo>
                <a:cubicBezTo>
                  <a:pt x="140" y="74"/>
                  <a:pt x="140" y="74"/>
                  <a:pt x="140" y="74"/>
                </a:cubicBezTo>
                <a:cubicBezTo>
                  <a:pt x="140" y="73"/>
                  <a:pt x="140" y="73"/>
                  <a:pt x="140" y="73"/>
                </a:cubicBezTo>
                <a:cubicBezTo>
                  <a:pt x="140" y="73"/>
                  <a:pt x="140" y="73"/>
                  <a:pt x="139" y="73"/>
                </a:cubicBezTo>
                <a:cubicBezTo>
                  <a:pt x="139" y="73"/>
                  <a:pt x="139" y="73"/>
                  <a:pt x="139" y="72"/>
                </a:cubicBezTo>
                <a:cubicBezTo>
                  <a:pt x="139" y="72"/>
                  <a:pt x="139" y="72"/>
                  <a:pt x="139" y="72"/>
                </a:cubicBezTo>
                <a:cubicBezTo>
                  <a:pt x="140" y="72"/>
                  <a:pt x="140" y="72"/>
                  <a:pt x="140" y="72"/>
                </a:cubicBezTo>
                <a:cubicBezTo>
                  <a:pt x="141" y="72"/>
                  <a:pt x="141" y="72"/>
                  <a:pt x="141" y="72"/>
                </a:cubicBezTo>
                <a:cubicBezTo>
                  <a:pt x="141" y="72"/>
                  <a:pt x="141" y="71"/>
                  <a:pt x="141" y="71"/>
                </a:cubicBezTo>
                <a:cubicBezTo>
                  <a:pt x="141" y="71"/>
                  <a:pt x="141" y="72"/>
                  <a:pt x="142" y="72"/>
                </a:cubicBezTo>
                <a:cubicBezTo>
                  <a:pt x="142" y="71"/>
                  <a:pt x="142" y="71"/>
                  <a:pt x="142" y="71"/>
                </a:cubicBezTo>
                <a:cubicBezTo>
                  <a:pt x="142" y="71"/>
                  <a:pt x="142" y="71"/>
                  <a:pt x="143" y="71"/>
                </a:cubicBezTo>
                <a:cubicBezTo>
                  <a:pt x="143" y="72"/>
                  <a:pt x="144" y="72"/>
                  <a:pt x="144" y="72"/>
                </a:cubicBezTo>
                <a:cubicBezTo>
                  <a:pt x="145" y="72"/>
                  <a:pt x="145" y="71"/>
                  <a:pt x="145" y="71"/>
                </a:cubicBezTo>
                <a:cubicBezTo>
                  <a:pt x="145" y="71"/>
                  <a:pt x="145" y="71"/>
                  <a:pt x="145" y="72"/>
                </a:cubicBezTo>
                <a:cubicBezTo>
                  <a:pt x="145" y="71"/>
                  <a:pt x="145" y="71"/>
                  <a:pt x="145" y="71"/>
                </a:cubicBezTo>
                <a:cubicBezTo>
                  <a:pt x="145" y="71"/>
                  <a:pt x="145" y="71"/>
                  <a:pt x="145" y="71"/>
                </a:cubicBezTo>
                <a:cubicBezTo>
                  <a:pt x="145" y="71"/>
                  <a:pt x="145" y="71"/>
                  <a:pt x="145" y="71"/>
                </a:cubicBezTo>
                <a:cubicBezTo>
                  <a:pt x="145" y="71"/>
                  <a:pt x="145" y="71"/>
                  <a:pt x="145" y="71"/>
                </a:cubicBezTo>
                <a:cubicBezTo>
                  <a:pt x="145" y="71"/>
                  <a:pt x="145" y="71"/>
                  <a:pt x="145" y="71"/>
                </a:cubicBezTo>
                <a:cubicBezTo>
                  <a:pt x="145" y="71"/>
                  <a:pt x="145" y="71"/>
                  <a:pt x="146" y="71"/>
                </a:cubicBezTo>
                <a:cubicBezTo>
                  <a:pt x="146" y="71"/>
                  <a:pt x="146" y="71"/>
                  <a:pt x="146" y="70"/>
                </a:cubicBezTo>
                <a:cubicBezTo>
                  <a:pt x="146" y="71"/>
                  <a:pt x="147" y="71"/>
                  <a:pt x="147" y="71"/>
                </a:cubicBezTo>
                <a:cubicBezTo>
                  <a:pt x="147" y="71"/>
                  <a:pt x="147" y="71"/>
                  <a:pt x="147" y="71"/>
                </a:cubicBezTo>
                <a:cubicBezTo>
                  <a:pt x="147" y="70"/>
                  <a:pt x="146" y="71"/>
                  <a:pt x="145" y="70"/>
                </a:cubicBezTo>
                <a:cubicBezTo>
                  <a:pt x="145" y="70"/>
                  <a:pt x="145" y="69"/>
                  <a:pt x="145" y="69"/>
                </a:cubicBezTo>
                <a:cubicBezTo>
                  <a:pt x="145" y="69"/>
                  <a:pt x="145" y="69"/>
                  <a:pt x="145" y="69"/>
                </a:cubicBezTo>
                <a:cubicBezTo>
                  <a:pt x="145" y="69"/>
                  <a:pt x="144" y="70"/>
                  <a:pt x="144" y="70"/>
                </a:cubicBezTo>
                <a:cubicBezTo>
                  <a:pt x="144" y="70"/>
                  <a:pt x="144" y="70"/>
                  <a:pt x="144" y="70"/>
                </a:cubicBezTo>
                <a:cubicBezTo>
                  <a:pt x="144" y="70"/>
                  <a:pt x="144" y="70"/>
                  <a:pt x="143" y="70"/>
                </a:cubicBezTo>
                <a:cubicBezTo>
                  <a:pt x="143" y="70"/>
                  <a:pt x="143" y="70"/>
                  <a:pt x="143" y="70"/>
                </a:cubicBezTo>
                <a:cubicBezTo>
                  <a:pt x="143" y="70"/>
                  <a:pt x="143" y="70"/>
                  <a:pt x="143" y="70"/>
                </a:cubicBezTo>
                <a:cubicBezTo>
                  <a:pt x="143" y="70"/>
                  <a:pt x="143" y="70"/>
                  <a:pt x="143" y="70"/>
                </a:cubicBezTo>
                <a:cubicBezTo>
                  <a:pt x="143" y="70"/>
                  <a:pt x="142" y="70"/>
                  <a:pt x="142" y="70"/>
                </a:cubicBezTo>
                <a:cubicBezTo>
                  <a:pt x="142" y="70"/>
                  <a:pt x="142" y="70"/>
                  <a:pt x="142" y="70"/>
                </a:cubicBezTo>
                <a:cubicBezTo>
                  <a:pt x="142" y="70"/>
                  <a:pt x="142" y="70"/>
                  <a:pt x="142" y="70"/>
                </a:cubicBezTo>
                <a:cubicBezTo>
                  <a:pt x="142" y="70"/>
                  <a:pt x="141" y="70"/>
                  <a:pt x="141" y="70"/>
                </a:cubicBezTo>
                <a:cubicBezTo>
                  <a:pt x="141" y="70"/>
                  <a:pt x="141" y="70"/>
                  <a:pt x="141" y="70"/>
                </a:cubicBezTo>
                <a:cubicBezTo>
                  <a:pt x="141" y="70"/>
                  <a:pt x="141" y="70"/>
                  <a:pt x="141" y="71"/>
                </a:cubicBezTo>
                <a:cubicBezTo>
                  <a:pt x="140" y="71"/>
                  <a:pt x="140" y="71"/>
                  <a:pt x="140" y="71"/>
                </a:cubicBezTo>
                <a:cubicBezTo>
                  <a:pt x="140" y="71"/>
                  <a:pt x="140" y="71"/>
                  <a:pt x="140" y="71"/>
                </a:cubicBezTo>
                <a:cubicBezTo>
                  <a:pt x="140" y="71"/>
                  <a:pt x="139" y="71"/>
                  <a:pt x="139" y="71"/>
                </a:cubicBezTo>
                <a:cubicBezTo>
                  <a:pt x="139" y="71"/>
                  <a:pt x="139" y="71"/>
                  <a:pt x="139" y="70"/>
                </a:cubicBezTo>
                <a:cubicBezTo>
                  <a:pt x="139" y="70"/>
                  <a:pt x="139" y="70"/>
                  <a:pt x="139" y="70"/>
                </a:cubicBezTo>
                <a:cubicBezTo>
                  <a:pt x="139" y="70"/>
                  <a:pt x="138" y="70"/>
                  <a:pt x="138" y="70"/>
                </a:cubicBezTo>
                <a:cubicBezTo>
                  <a:pt x="138" y="70"/>
                  <a:pt x="138" y="70"/>
                  <a:pt x="138" y="70"/>
                </a:cubicBezTo>
                <a:cubicBezTo>
                  <a:pt x="138" y="70"/>
                  <a:pt x="138" y="70"/>
                  <a:pt x="138" y="70"/>
                </a:cubicBezTo>
                <a:cubicBezTo>
                  <a:pt x="137" y="70"/>
                  <a:pt x="137" y="69"/>
                  <a:pt x="137" y="68"/>
                </a:cubicBezTo>
                <a:cubicBezTo>
                  <a:pt x="137" y="68"/>
                  <a:pt x="137" y="68"/>
                  <a:pt x="137" y="68"/>
                </a:cubicBezTo>
                <a:cubicBezTo>
                  <a:pt x="137" y="68"/>
                  <a:pt x="137" y="67"/>
                  <a:pt x="137" y="67"/>
                </a:cubicBezTo>
                <a:cubicBezTo>
                  <a:pt x="137" y="67"/>
                  <a:pt x="137" y="67"/>
                  <a:pt x="137" y="66"/>
                </a:cubicBezTo>
                <a:cubicBezTo>
                  <a:pt x="137" y="66"/>
                  <a:pt x="137" y="66"/>
                  <a:pt x="137" y="66"/>
                </a:cubicBezTo>
                <a:cubicBezTo>
                  <a:pt x="137" y="66"/>
                  <a:pt x="137" y="65"/>
                  <a:pt x="137" y="65"/>
                </a:cubicBezTo>
                <a:cubicBezTo>
                  <a:pt x="137" y="65"/>
                  <a:pt x="137" y="65"/>
                  <a:pt x="137" y="65"/>
                </a:cubicBezTo>
                <a:cubicBezTo>
                  <a:pt x="137" y="65"/>
                  <a:pt x="138" y="65"/>
                  <a:pt x="138" y="65"/>
                </a:cubicBezTo>
                <a:cubicBezTo>
                  <a:pt x="138" y="65"/>
                  <a:pt x="138" y="64"/>
                  <a:pt x="138" y="64"/>
                </a:cubicBezTo>
                <a:cubicBezTo>
                  <a:pt x="138" y="64"/>
                  <a:pt x="138" y="64"/>
                  <a:pt x="138" y="64"/>
                </a:cubicBezTo>
                <a:cubicBezTo>
                  <a:pt x="138" y="64"/>
                  <a:pt x="138" y="64"/>
                  <a:pt x="139" y="64"/>
                </a:cubicBezTo>
                <a:cubicBezTo>
                  <a:pt x="139" y="64"/>
                  <a:pt x="139" y="64"/>
                  <a:pt x="139" y="64"/>
                </a:cubicBezTo>
                <a:cubicBezTo>
                  <a:pt x="139" y="64"/>
                  <a:pt x="141" y="62"/>
                  <a:pt x="141" y="62"/>
                </a:cubicBezTo>
                <a:cubicBezTo>
                  <a:pt x="141" y="62"/>
                  <a:pt x="141" y="62"/>
                  <a:pt x="142" y="62"/>
                </a:cubicBezTo>
                <a:cubicBezTo>
                  <a:pt x="142" y="62"/>
                  <a:pt x="142" y="62"/>
                  <a:pt x="142" y="61"/>
                </a:cubicBezTo>
                <a:cubicBezTo>
                  <a:pt x="142" y="61"/>
                  <a:pt x="141" y="61"/>
                  <a:pt x="141" y="61"/>
                </a:cubicBezTo>
                <a:cubicBezTo>
                  <a:pt x="141" y="61"/>
                  <a:pt x="142" y="61"/>
                  <a:pt x="141" y="61"/>
                </a:cubicBezTo>
                <a:cubicBezTo>
                  <a:pt x="141" y="60"/>
                  <a:pt x="141" y="60"/>
                  <a:pt x="141" y="60"/>
                </a:cubicBezTo>
                <a:cubicBezTo>
                  <a:pt x="141" y="60"/>
                  <a:pt x="141" y="60"/>
                  <a:pt x="140" y="60"/>
                </a:cubicBezTo>
                <a:cubicBezTo>
                  <a:pt x="140" y="60"/>
                  <a:pt x="139" y="60"/>
                  <a:pt x="139" y="60"/>
                </a:cubicBezTo>
                <a:cubicBezTo>
                  <a:pt x="139" y="60"/>
                  <a:pt x="139" y="60"/>
                  <a:pt x="138" y="60"/>
                </a:cubicBezTo>
                <a:cubicBezTo>
                  <a:pt x="138" y="60"/>
                  <a:pt x="138" y="60"/>
                  <a:pt x="138" y="61"/>
                </a:cubicBezTo>
                <a:cubicBezTo>
                  <a:pt x="137" y="61"/>
                  <a:pt x="137" y="61"/>
                  <a:pt x="137" y="61"/>
                </a:cubicBezTo>
                <a:cubicBezTo>
                  <a:pt x="137" y="61"/>
                  <a:pt x="137" y="61"/>
                  <a:pt x="137" y="61"/>
                </a:cubicBezTo>
                <a:cubicBezTo>
                  <a:pt x="137" y="62"/>
                  <a:pt x="137" y="62"/>
                  <a:pt x="136" y="62"/>
                </a:cubicBezTo>
                <a:cubicBezTo>
                  <a:pt x="136" y="62"/>
                  <a:pt x="136" y="62"/>
                  <a:pt x="137" y="62"/>
                </a:cubicBezTo>
                <a:cubicBezTo>
                  <a:pt x="137" y="62"/>
                  <a:pt x="137" y="62"/>
                  <a:pt x="137" y="63"/>
                </a:cubicBezTo>
                <a:cubicBezTo>
                  <a:pt x="137" y="63"/>
                  <a:pt x="137" y="63"/>
                  <a:pt x="137" y="63"/>
                </a:cubicBezTo>
                <a:cubicBezTo>
                  <a:pt x="137" y="63"/>
                  <a:pt x="136" y="63"/>
                  <a:pt x="136" y="64"/>
                </a:cubicBezTo>
                <a:cubicBezTo>
                  <a:pt x="136" y="64"/>
                  <a:pt x="135" y="64"/>
                  <a:pt x="135" y="64"/>
                </a:cubicBezTo>
                <a:cubicBezTo>
                  <a:pt x="135" y="64"/>
                  <a:pt x="135" y="64"/>
                  <a:pt x="135" y="64"/>
                </a:cubicBezTo>
                <a:cubicBezTo>
                  <a:pt x="134" y="64"/>
                  <a:pt x="134" y="65"/>
                  <a:pt x="134" y="65"/>
                </a:cubicBezTo>
                <a:cubicBezTo>
                  <a:pt x="134" y="65"/>
                  <a:pt x="134" y="65"/>
                  <a:pt x="133" y="66"/>
                </a:cubicBezTo>
                <a:cubicBezTo>
                  <a:pt x="133" y="66"/>
                  <a:pt x="133" y="66"/>
                  <a:pt x="133" y="66"/>
                </a:cubicBezTo>
                <a:cubicBezTo>
                  <a:pt x="133" y="66"/>
                  <a:pt x="133" y="66"/>
                  <a:pt x="133" y="66"/>
                </a:cubicBezTo>
                <a:cubicBezTo>
                  <a:pt x="133" y="66"/>
                  <a:pt x="133" y="66"/>
                  <a:pt x="133" y="66"/>
                </a:cubicBezTo>
                <a:cubicBezTo>
                  <a:pt x="133" y="66"/>
                  <a:pt x="132" y="66"/>
                  <a:pt x="132" y="66"/>
                </a:cubicBezTo>
                <a:cubicBezTo>
                  <a:pt x="132" y="67"/>
                  <a:pt x="133" y="67"/>
                  <a:pt x="132" y="68"/>
                </a:cubicBezTo>
                <a:cubicBezTo>
                  <a:pt x="132" y="68"/>
                  <a:pt x="132" y="68"/>
                  <a:pt x="132" y="68"/>
                </a:cubicBezTo>
                <a:cubicBezTo>
                  <a:pt x="132" y="68"/>
                  <a:pt x="132" y="69"/>
                  <a:pt x="132" y="69"/>
                </a:cubicBezTo>
                <a:cubicBezTo>
                  <a:pt x="132" y="69"/>
                  <a:pt x="132" y="69"/>
                  <a:pt x="132" y="69"/>
                </a:cubicBezTo>
                <a:cubicBezTo>
                  <a:pt x="132" y="69"/>
                  <a:pt x="133" y="69"/>
                  <a:pt x="133" y="69"/>
                </a:cubicBezTo>
                <a:cubicBezTo>
                  <a:pt x="133" y="69"/>
                  <a:pt x="133" y="69"/>
                  <a:pt x="133" y="69"/>
                </a:cubicBezTo>
                <a:cubicBezTo>
                  <a:pt x="133" y="70"/>
                  <a:pt x="133" y="70"/>
                  <a:pt x="134" y="70"/>
                </a:cubicBezTo>
                <a:cubicBezTo>
                  <a:pt x="134" y="71"/>
                  <a:pt x="134" y="71"/>
                  <a:pt x="134" y="71"/>
                </a:cubicBezTo>
                <a:cubicBezTo>
                  <a:pt x="134" y="71"/>
                  <a:pt x="134" y="71"/>
                  <a:pt x="134" y="71"/>
                </a:cubicBezTo>
                <a:cubicBezTo>
                  <a:pt x="134" y="71"/>
                  <a:pt x="133" y="72"/>
                  <a:pt x="133" y="72"/>
                </a:cubicBezTo>
                <a:cubicBezTo>
                  <a:pt x="133" y="71"/>
                  <a:pt x="131" y="71"/>
                  <a:pt x="131" y="71"/>
                </a:cubicBezTo>
                <a:cubicBezTo>
                  <a:pt x="131" y="71"/>
                  <a:pt x="131" y="71"/>
                  <a:pt x="131" y="71"/>
                </a:cubicBezTo>
                <a:cubicBezTo>
                  <a:pt x="131" y="71"/>
                  <a:pt x="131" y="71"/>
                  <a:pt x="131" y="71"/>
                </a:cubicBezTo>
                <a:cubicBezTo>
                  <a:pt x="132" y="71"/>
                  <a:pt x="132" y="72"/>
                  <a:pt x="132" y="72"/>
                </a:cubicBezTo>
                <a:cubicBezTo>
                  <a:pt x="133" y="72"/>
                  <a:pt x="133" y="71"/>
                  <a:pt x="134" y="72"/>
                </a:cubicBezTo>
                <a:cubicBezTo>
                  <a:pt x="134" y="72"/>
                  <a:pt x="134" y="72"/>
                  <a:pt x="134" y="72"/>
                </a:cubicBezTo>
                <a:cubicBezTo>
                  <a:pt x="134" y="72"/>
                  <a:pt x="134" y="72"/>
                  <a:pt x="134" y="72"/>
                </a:cubicBezTo>
                <a:cubicBezTo>
                  <a:pt x="134" y="72"/>
                  <a:pt x="134" y="72"/>
                  <a:pt x="134" y="72"/>
                </a:cubicBezTo>
                <a:cubicBezTo>
                  <a:pt x="134" y="72"/>
                  <a:pt x="134" y="72"/>
                  <a:pt x="134" y="72"/>
                </a:cubicBezTo>
                <a:cubicBezTo>
                  <a:pt x="134" y="72"/>
                  <a:pt x="133" y="72"/>
                  <a:pt x="133" y="72"/>
                </a:cubicBezTo>
                <a:cubicBezTo>
                  <a:pt x="133" y="72"/>
                  <a:pt x="133" y="72"/>
                  <a:pt x="133" y="72"/>
                </a:cubicBezTo>
                <a:cubicBezTo>
                  <a:pt x="133" y="72"/>
                  <a:pt x="133" y="72"/>
                  <a:pt x="133" y="72"/>
                </a:cubicBezTo>
                <a:cubicBezTo>
                  <a:pt x="133" y="72"/>
                  <a:pt x="133" y="72"/>
                  <a:pt x="133" y="72"/>
                </a:cubicBezTo>
                <a:cubicBezTo>
                  <a:pt x="133" y="72"/>
                  <a:pt x="133" y="72"/>
                  <a:pt x="133" y="72"/>
                </a:cubicBezTo>
                <a:cubicBezTo>
                  <a:pt x="133" y="72"/>
                  <a:pt x="133" y="72"/>
                  <a:pt x="133" y="72"/>
                </a:cubicBezTo>
                <a:cubicBezTo>
                  <a:pt x="132" y="72"/>
                  <a:pt x="133" y="73"/>
                  <a:pt x="132" y="73"/>
                </a:cubicBezTo>
                <a:cubicBezTo>
                  <a:pt x="132" y="73"/>
                  <a:pt x="132" y="73"/>
                  <a:pt x="132" y="73"/>
                </a:cubicBezTo>
                <a:cubicBezTo>
                  <a:pt x="132" y="73"/>
                  <a:pt x="131" y="73"/>
                  <a:pt x="131" y="73"/>
                </a:cubicBezTo>
                <a:cubicBezTo>
                  <a:pt x="131" y="73"/>
                  <a:pt x="132" y="74"/>
                  <a:pt x="132" y="74"/>
                </a:cubicBezTo>
                <a:cubicBezTo>
                  <a:pt x="131" y="74"/>
                  <a:pt x="131" y="74"/>
                  <a:pt x="131" y="74"/>
                </a:cubicBezTo>
                <a:cubicBezTo>
                  <a:pt x="131" y="74"/>
                  <a:pt x="131" y="74"/>
                  <a:pt x="131" y="74"/>
                </a:cubicBezTo>
                <a:cubicBezTo>
                  <a:pt x="131" y="74"/>
                  <a:pt x="131" y="74"/>
                  <a:pt x="131" y="75"/>
                </a:cubicBezTo>
                <a:cubicBezTo>
                  <a:pt x="131" y="75"/>
                  <a:pt x="131" y="75"/>
                  <a:pt x="131" y="75"/>
                </a:cubicBezTo>
                <a:cubicBezTo>
                  <a:pt x="131" y="75"/>
                  <a:pt x="131" y="75"/>
                  <a:pt x="131" y="75"/>
                </a:cubicBezTo>
                <a:cubicBezTo>
                  <a:pt x="131" y="76"/>
                  <a:pt x="131" y="76"/>
                  <a:pt x="131" y="76"/>
                </a:cubicBezTo>
                <a:cubicBezTo>
                  <a:pt x="131" y="76"/>
                  <a:pt x="131" y="77"/>
                  <a:pt x="130" y="77"/>
                </a:cubicBezTo>
                <a:cubicBezTo>
                  <a:pt x="130" y="77"/>
                  <a:pt x="130" y="77"/>
                  <a:pt x="130" y="77"/>
                </a:cubicBezTo>
                <a:cubicBezTo>
                  <a:pt x="130" y="77"/>
                  <a:pt x="130" y="77"/>
                  <a:pt x="130" y="77"/>
                </a:cubicBezTo>
                <a:cubicBezTo>
                  <a:pt x="130" y="77"/>
                  <a:pt x="130" y="77"/>
                  <a:pt x="129" y="77"/>
                </a:cubicBezTo>
                <a:cubicBezTo>
                  <a:pt x="129" y="77"/>
                  <a:pt x="129" y="77"/>
                  <a:pt x="129" y="77"/>
                </a:cubicBezTo>
                <a:cubicBezTo>
                  <a:pt x="129" y="77"/>
                  <a:pt x="129" y="77"/>
                  <a:pt x="129" y="77"/>
                </a:cubicBezTo>
                <a:cubicBezTo>
                  <a:pt x="129" y="77"/>
                  <a:pt x="129" y="78"/>
                  <a:pt x="129" y="78"/>
                </a:cubicBezTo>
                <a:cubicBezTo>
                  <a:pt x="129" y="78"/>
                  <a:pt x="129" y="78"/>
                  <a:pt x="129" y="78"/>
                </a:cubicBezTo>
                <a:cubicBezTo>
                  <a:pt x="129" y="78"/>
                  <a:pt x="129" y="78"/>
                  <a:pt x="128" y="78"/>
                </a:cubicBezTo>
                <a:cubicBezTo>
                  <a:pt x="128" y="78"/>
                  <a:pt x="128" y="78"/>
                  <a:pt x="127" y="78"/>
                </a:cubicBezTo>
                <a:cubicBezTo>
                  <a:pt x="127" y="78"/>
                  <a:pt x="127" y="78"/>
                  <a:pt x="127" y="78"/>
                </a:cubicBezTo>
                <a:cubicBezTo>
                  <a:pt x="127" y="78"/>
                  <a:pt x="127" y="77"/>
                  <a:pt x="127" y="77"/>
                </a:cubicBezTo>
                <a:cubicBezTo>
                  <a:pt x="127" y="77"/>
                  <a:pt x="127" y="77"/>
                  <a:pt x="127" y="77"/>
                </a:cubicBezTo>
                <a:cubicBezTo>
                  <a:pt x="127" y="77"/>
                  <a:pt x="127" y="77"/>
                  <a:pt x="127" y="77"/>
                </a:cubicBezTo>
                <a:cubicBezTo>
                  <a:pt x="127" y="77"/>
                  <a:pt x="127" y="77"/>
                  <a:pt x="127" y="77"/>
                </a:cubicBezTo>
                <a:cubicBezTo>
                  <a:pt x="127" y="77"/>
                  <a:pt x="127" y="76"/>
                  <a:pt x="127" y="76"/>
                </a:cubicBezTo>
                <a:cubicBezTo>
                  <a:pt x="127" y="76"/>
                  <a:pt x="126" y="76"/>
                  <a:pt x="126" y="75"/>
                </a:cubicBezTo>
                <a:cubicBezTo>
                  <a:pt x="126" y="75"/>
                  <a:pt x="126" y="75"/>
                  <a:pt x="126" y="75"/>
                </a:cubicBezTo>
                <a:cubicBezTo>
                  <a:pt x="126" y="75"/>
                  <a:pt x="126" y="74"/>
                  <a:pt x="126" y="74"/>
                </a:cubicBezTo>
                <a:cubicBezTo>
                  <a:pt x="126" y="74"/>
                  <a:pt x="126" y="74"/>
                  <a:pt x="126" y="74"/>
                </a:cubicBezTo>
                <a:cubicBezTo>
                  <a:pt x="126" y="74"/>
                  <a:pt x="126" y="74"/>
                  <a:pt x="125" y="74"/>
                </a:cubicBezTo>
                <a:cubicBezTo>
                  <a:pt x="125" y="74"/>
                  <a:pt x="125" y="73"/>
                  <a:pt x="125" y="73"/>
                </a:cubicBezTo>
                <a:cubicBezTo>
                  <a:pt x="125" y="73"/>
                  <a:pt x="125" y="73"/>
                  <a:pt x="125" y="73"/>
                </a:cubicBezTo>
                <a:cubicBezTo>
                  <a:pt x="125" y="73"/>
                  <a:pt x="125" y="73"/>
                  <a:pt x="125" y="72"/>
                </a:cubicBezTo>
                <a:cubicBezTo>
                  <a:pt x="125" y="72"/>
                  <a:pt x="125" y="72"/>
                  <a:pt x="125" y="72"/>
                </a:cubicBezTo>
                <a:cubicBezTo>
                  <a:pt x="125" y="72"/>
                  <a:pt x="125" y="72"/>
                  <a:pt x="125" y="72"/>
                </a:cubicBezTo>
                <a:cubicBezTo>
                  <a:pt x="125" y="72"/>
                  <a:pt x="125" y="72"/>
                  <a:pt x="124" y="72"/>
                </a:cubicBezTo>
                <a:cubicBezTo>
                  <a:pt x="124" y="71"/>
                  <a:pt x="124" y="71"/>
                  <a:pt x="124" y="71"/>
                </a:cubicBezTo>
                <a:cubicBezTo>
                  <a:pt x="124" y="71"/>
                  <a:pt x="124" y="71"/>
                  <a:pt x="124" y="71"/>
                </a:cubicBezTo>
                <a:cubicBezTo>
                  <a:pt x="124" y="72"/>
                  <a:pt x="124" y="72"/>
                  <a:pt x="124" y="72"/>
                </a:cubicBezTo>
                <a:cubicBezTo>
                  <a:pt x="124" y="72"/>
                  <a:pt x="123" y="72"/>
                  <a:pt x="123" y="72"/>
                </a:cubicBezTo>
                <a:cubicBezTo>
                  <a:pt x="123" y="72"/>
                  <a:pt x="123" y="73"/>
                  <a:pt x="123" y="73"/>
                </a:cubicBezTo>
                <a:cubicBezTo>
                  <a:pt x="122" y="73"/>
                  <a:pt x="122" y="73"/>
                  <a:pt x="121" y="74"/>
                </a:cubicBezTo>
                <a:cubicBezTo>
                  <a:pt x="121" y="74"/>
                  <a:pt x="120" y="74"/>
                  <a:pt x="120" y="74"/>
                </a:cubicBezTo>
                <a:cubicBezTo>
                  <a:pt x="120" y="74"/>
                  <a:pt x="120" y="74"/>
                  <a:pt x="120" y="74"/>
                </a:cubicBezTo>
                <a:cubicBezTo>
                  <a:pt x="120" y="74"/>
                  <a:pt x="120" y="74"/>
                  <a:pt x="120" y="74"/>
                </a:cubicBezTo>
                <a:cubicBezTo>
                  <a:pt x="120" y="74"/>
                  <a:pt x="120" y="74"/>
                  <a:pt x="120" y="74"/>
                </a:cubicBezTo>
                <a:cubicBezTo>
                  <a:pt x="120" y="74"/>
                  <a:pt x="120" y="74"/>
                  <a:pt x="120" y="74"/>
                </a:cubicBezTo>
                <a:cubicBezTo>
                  <a:pt x="119" y="73"/>
                  <a:pt x="119" y="73"/>
                  <a:pt x="119" y="73"/>
                </a:cubicBezTo>
                <a:cubicBezTo>
                  <a:pt x="118" y="73"/>
                  <a:pt x="118" y="73"/>
                  <a:pt x="118" y="73"/>
                </a:cubicBezTo>
                <a:cubicBezTo>
                  <a:pt x="118" y="73"/>
                  <a:pt x="118" y="72"/>
                  <a:pt x="118" y="72"/>
                </a:cubicBezTo>
                <a:cubicBezTo>
                  <a:pt x="118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3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1"/>
                  <a:pt x="119" y="71"/>
                </a:cubicBezTo>
                <a:cubicBezTo>
                  <a:pt x="119" y="71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1"/>
                  <a:pt x="119" y="71"/>
                  <a:pt x="119" y="71"/>
                </a:cubicBezTo>
                <a:cubicBezTo>
                  <a:pt x="119" y="71"/>
                  <a:pt x="119" y="72"/>
                  <a:pt x="119" y="72"/>
                </a:cubicBezTo>
                <a:cubicBezTo>
                  <a:pt x="119" y="72"/>
                  <a:pt x="118" y="72"/>
                  <a:pt x="118" y="72"/>
                </a:cubicBezTo>
                <a:cubicBezTo>
                  <a:pt x="118" y="72"/>
                  <a:pt x="118" y="72"/>
                  <a:pt x="118" y="72"/>
                </a:cubicBezTo>
                <a:cubicBezTo>
                  <a:pt x="118" y="72"/>
                  <a:pt x="118" y="72"/>
                  <a:pt x="118" y="72"/>
                </a:cubicBezTo>
                <a:cubicBezTo>
                  <a:pt x="118" y="72"/>
                  <a:pt x="118" y="72"/>
                  <a:pt x="118" y="72"/>
                </a:cubicBezTo>
                <a:cubicBezTo>
                  <a:pt x="118" y="72"/>
                  <a:pt x="118" y="71"/>
                  <a:pt x="118" y="71"/>
                </a:cubicBezTo>
                <a:cubicBezTo>
                  <a:pt x="118" y="71"/>
                  <a:pt x="118" y="71"/>
                  <a:pt x="118" y="71"/>
                </a:cubicBezTo>
                <a:cubicBezTo>
                  <a:pt x="118" y="71"/>
                  <a:pt x="118" y="71"/>
                  <a:pt x="118" y="71"/>
                </a:cubicBezTo>
                <a:cubicBezTo>
                  <a:pt x="118" y="71"/>
                  <a:pt x="118" y="71"/>
                  <a:pt x="118" y="71"/>
                </a:cubicBezTo>
                <a:cubicBezTo>
                  <a:pt x="118" y="71"/>
                  <a:pt x="118" y="71"/>
                  <a:pt x="118" y="71"/>
                </a:cubicBezTo>
                <a:cubicBezTo>
                  <a:pt x="118" y="71"/>
                  <a:pt x="118" y="71"/>
                  <a:pt x="118" y="71"/>
                </a:cubicBezTo>
                <a:cubicBezTo>
                  <a:pt x="118" y="71"/>
                  <a:pt x="119" y="71"/>
                  <a:pt x="119" y="71"/>
                </a:cubicBezTo>
                <a:cubicBezTo>
                  <a:pt x="119" y="71"/>
                  <a:pt x="119" y="71"/>
                  <a:pt x="119" y="71"/>
                </a:cubicBezTo>
                <a:cubicBezTo>
                  <a:pt x="119" y="71"/>
                  <a:pt x="119" y="71"/>
                  <a:pt x="119" y="71"/>
                </a:cubicBezTo>
                <a:cubicBezTo>
                  <a:pt x="119" y="71"/>
                  <a:pt x="119" y="71"/>
                  <a:pt x="119" y="71"/>
                </a:cubicBezTo>
                <a:cubicBezTo>
                  <a:pt x="119" y="71"/>
                  <a:pt x="119" y="71"/>
                  <a:pt x="118" y="71"/>
                </a:cubicBezTo>
                <a:cubicBezTo>
                  <a:pt x="119" y="71"/>
                  <a:pt x="119" y="71"/>
                  <a:pt x="119" y="71"/>
                </a:cubicBezTo>
                <a:cubicBezTo>
                  <a:pt x="119" y="71"/>
                  <a:pt x="119" y="70"/>
                  <a:pt x="119" y="70"/>
                </a:cubicBezTo>
                <a:cubicBezTo>
                  <a:pt x="118" y="70"/>
                  <a:pt x="118" y="70"/>
                  <a:pt x="118" y="70"/>
                </a:cubicBezTo>
                <a:cubicBezTo>
                  <a:pt x="118" y="70"/>
                  <a:pt x="118" y="70"/>
                  <a:pt x="118" y="70"/>
                </a:cubicBezTo>
                <a:cubicBezTo>
                  <a:pt x="118" y="70"/>
                  <a:pt x="118" y="69"/>
                  <a:pt x="118" y="69"/>
                </a:cubicBezTo>
                <a:cubicBezTo>
                  <a:pt x="118" y="70"/>
                  <a:pt x="118" y="69"/>
                  <a:pt x="118" y="69"/>
                </a:cubicBezTo>
                <a:cubicBezTo>
                  <a:pt x="118" y="69"/>
                  <a:pt x="118" y="69"/>
                  <a:pt x="118" y="69"/>
                </a:cubicBezTo>
                <a:cubicBezTo>
                  <a:pt x="118" y="69"/>
                  <a:pt x="118" y="69"/>
                  <a:pt x="118" y="69"/>
                </a:cubicBezTo>
                <a:cubicBezTo>
                  <a:pt x="118" y="69"/>
                  <a:pt x="118" y="69"/>
                  <a:pt x="118" y="69"/>
                </a:cubicBezTo>
                <a:cubicBezTo>
                  <a:pt x="118" y="69"/>
                  <a:pt x="118" y="68"/>
                  <a:pt x="118" y="68"/>
                </a:cubicBezTo>
                <a:cubicBezTo>
                  <a:pt x="118" y="68"/>
                  <a:pt x="118" y="68"/>
                  <a:pt x="118" y="67"/>
                </a:cubicBezTo>
                <a:cubicBezTo>
                  <a:pt x="118" y="67"/>
                  <a:pt x="119" y="67"/>
                  <a:pt x="119" y="67"/>
                </a:cubicBezTo>
                <a:cubicBezTo>
                  <a:pt x="119" y="67"/>
                  <a:pt x="119" y="67"/>
                  <a:pt x="119" y="67"/>
                </a:cubicBezTo>
                <a:cubicBezTo>
                  <a:pt x="119" y="67"/>
                  <a:pt x="118" y="67"/>
                  <a:pt x="118" y="67"/>
                </a:cubicBezTo>
                <a:cubicBezTo>
                  <a:pt x="118" y="67"/>
                  <a:pt x="118" y="67"/>
                  <a:pt x="118" y="67"/>
                </a:cubicBezTo>
                <a:cubicBezTo>
                  <a:pt x="119" y="67"/>
                  <a:pt x="119" y="66"/>
                  <a:pt x="119" y="66"/>
                </a:cubicBezTo>
                <a:cubicBezTo>
                  <a:pt x="120" y="66"/>
                  <a:pt x="120" y="66"/>
                  <a:pt x="120" y="66"/>
                </a:cubicBezTo>
                <a:cubicBezTo>
                  <a:pt x="120" y="66"/>
                  <a:pt x="121" y="66"/>
                  <a:pt x="121" y="66"/>
                </a:cubicBezTo>
                <a:cubicBezTo>
                  <a:pt x="121" y="66"/>
                  <a:pt x="120" y="66"/>
                  <a:pt x="120" y="65"/>
                </a:cubicBezTo>
                <a:cubicBezTo>
                  <a:pt x="120" y="65"/>
                  <a:pt x="120" y="65"/>
                  <a:pt x="120" y="65"/>
                </a:cubicBezTo>
                <a:cubicBezTo>
                  <a:pt x="121" y="65"/>
                  <a:pt x="121" y="65"/>
                  <a:pt x="122" y="65"/>
                </a:cubicBezTo>
                <a:cubicBezTo>
                  <a:pt x="122" y="65"/>
                  <a:pt x="122" y="64"/>
                  <a:pt x="123" y="64"/>
                </a:cubicBezTo>
                <a:cubicBezTo>
                  <a:pt x="123" y="64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4"/>
                  <a:pt x="123" y="64"/>
                  <a:pt x="123" y="64"/>
                </a:cubicBezTo>
                <a:cubicBezTo>
                  <a:pt x="123" y="64"/>
                  <a:pt x="124" y="64"/>
                  <a:pt x="124" y="63"/>
                </a:cubicBezTo>
                <a:cubicBezTo>
                  <a:pt x="124" y="63"/>
                  <a:pt x="124" y="63"/>
                  <a:pt x="125" y="62"/>
                </a:cubicBezTo>
                <a:cubicBezTo>
                  <a:pt x="125" y="62"/>
                  <a:pt x="125" y="63"/>
                  <a:pt x="125" y="62"/>
                </a:cubicBezTo>
                <a:cubicBezTo>
                  <a:pt x="125" y="62"/>
                  <a:pt x="125" y="62"/>
                  <a:pt x="125" y="62"/>
                </a:cubicBezTo>
                <a:cubicBezTo>
                  <a:pt x="125" y="62"/>
                  <a:pt x="125" y="62"/>
                  <a:pt x="125" y="62"/>
                </a:cubicBezTo>
                <a:cubicBezTo>
                  <a:pt x="126" y="62"/>
                  <a:pt x="126" y="61"/>
                  <a:pt x="126" y="61"/>
                </a:cubicBezTo>
                <a:cubicBezTo>
                  <a:pt x="126" y="61"/>
                  <a:pt x="126" y="61"/>
                  <a:pt x="127" y="61"/>
                </a:cubicBezTo>
                <a:cubicBezTo>
                  <a:pt x="127" y="61"/>
                  <a:pt x="127" y="61"/>
                  <a:pt x="127" y="61"/>
                </a:cubicBezTo>
                <a:cubicBezTo>
                  <a:pt x="127" y="61"/>
                  <a:pt x="126" y="61"/>
                  <a:pt x="126" y="61"/>
                </a:cubicBezTo>
                <a:cubicBezTo>
                  <a:pt x="127" y="60"/>
                  <a:pt x="127" y="60"/>
                  <a:pt x="127" y="60"/>
                </a:cubicBezTo>
                <a:cubicBezTo>
                  <a:pt x="127" y="60"/>
                  <a:pt x="127" y="59"/>
                  <a:pt x="127" y="59"/>
                </a:cubicBezTo>
                <a:cubicBezTo>
                  <a:pt x="128" y="59"/>
                  <a:pt x="128" y="59"/>
                  <a:pt x="128" y="59"/>
                </a:cubicBezTo>
                <a:cubicBezTo>
                  <a:pt x="128" y="59"/>
                  <a:pt x="128" y="59"/>
                  <a:pt x="128" y="59"/>
                </a:cubicBezTo>
                <a:cubicBezTo>
                  <a:pt x="128" y="59"/>
                  <a:pt x="128" y="59"/>
                  <a:pt x="127" y="59"/>
                </a:cubicBezTo>
                <a:cubicBezTo>
                  <a:pt x="127" y="58"/>
                  <a:pt x="128" y="58"/>
                  <a:pt x="128" y="58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57"/>
                  <a:pt x="129" y="57"/>
                  <a:pt x="129" y="57"/>
                </a:cubicBezTo>
                <a:cubicBezTo>
                  <a:pt x="129" y="57"/>
                  <a:pt x="129" y="57"/>
                  <a:pt x="129" y="57"/>
                </a:cubicBezTo>
                <a:cubicBezTo>
                  <a:pt x="129" y="57"/>
                  <a:pt x="129" y="57"/>
                  <a:pt x="129" y="56"/>
                </a:cubicBezTo>
                <a:cubicBezTo>
                  <a:pt x="130" y="56"/>
                  <a:pt x="130" y="57"/>
                  <a:pt x="130" y="57"/>
                </a:cubicBezTo>
                <a:cubicBezTo>
                  <a:pt x="130" y="56"/>
                  <a:pt x="130" y="56"/>
                  <a:pt x="130" y="56"/>
                </a:cubicBezTo>
                <a:cubicBezTo>
                  <a:pt x="130" y="56"/>
                  <a:pt x="130" y="56"/>
                  <a:pt x="130" y="56"/>
                </a:cubicBezTo>
                <a:cubicBezTo>
                  <a:pt x="130" y="56"/>
                  <a:pt x="130" y="56"/>
                  <a:pt x="130" y="56"/>
                </a:cubicBezTo>
                <a:cubicBezTo>
                  <a:pt x="130" y="56"/>
                  <a:pt x="131" y="55"/>
                  <a:pt x="131" y="55"/>
                </a:cubicBezTo>
                <a:cubicBezTo>
                  <a:pt x="131" y="55"/>
                  <a:pt x="131" y="55"/>
                  <a:pt x="131" y="55"/>
                </a:cubicBezTo>
                <a:cubicBezTo>
                  <a:pt x="131" y="56"/>
                  <a:pt x="131" y="56"/>
                  <a:pt x="131" y="56"/>
                </a:cubicBezTo>
                <a:cubicBezTo>
                  <a:pt x="131" y="56"/>
                  <a:pt x="131" y="56"/>
                  <a:pt x="131" y="56"/>
                </a:cubicBezTo>
                <a:cubicBezTo>
                  <a:pt x="131" y="56"/>
                  <a:pt x="131" y="56"/>
                  <a:pt x="131" y="55"/>
                </a:cubicBezTo>
                <a:cubicBezTo>
                  <a:pt x="131" y="55"/>
                  <a:pt x="131" y="55"/>
                  <a:pt x="131" y="55"/>
                </a:cubicBezTo>
                <a:cubicBezTo>
                  <a:pt x="132" y="55"/>
                  <a:pt x="132" y="55"/>
                  <a:pt x="132" y="55"/>
                </a:cubicBezTo>
                <a:cubicBezTo>
                  <a:pt x="132" y="55"/>
                  <a:pt x="132" y="55"/>
                  <a:pt x="132" y="55"/>
                </a:cubicBezTo>
                <a:cubicBezTo>
                  <a:pt x="132" y="55"/>
                  <a:pt x="132" y="55"/>
                  <a:pt x="132" y="54"/>
                </a:cubicBezTo>
                <a:cubicBezTo>
                  <a:pt x="132" y="54"/>
                  <a:pt x="132" y="54"/>
                  <a:pt x="132" y="54"/>
                </a:cubicBezTo>
                <a:cubicBezTo>
                  <a:pt x="132" y="54"/>
                  <a:pt x="132" y="54"/>
                  <a:pt x="133" y="54"/>
                </a:cubicBezTo>
                <a:cubicBezTo>
                  <a:pt x="133" y="53"/>
                  <a:pt x="133" y="54"/>
                  <a:pt x="133" y="53"/>
                </a:cubicBezTo>
                <a:cubicBezTo>
                  <a:pt x="133" y="53"/>
                  <a:pt x="134" y="53"/>
                  <a:pt x="134" y="53"/>
                </a:cubicBezTo>
                <a:cubicBezTo>
                  <a:pt x="134" y="53"/>
                  <a:pt x="134" y="53"/>
                  <a:pt x="135" y="53"/>
                </a:cubicBezTo>
                <a:cubicBezTo>
                  <a:pt x="135" y="53"/>
                  <a:pt x="135" y="52"/>
                  <a:pt x="136" y="52"/>
                </a:cubicBezTo>
                <a:cubicBezTo>
                  <a:pt x="136" y="52"/>
                  <a:pt x="136" y="52"/>
                  <a:pt x="136" y="52"/>
                </a:cubicBezTo>
                <a:cubicBezTo>
                  <a:pt x="136" y="52"/>
                  <a:pt x="136" y="52"/>
                  <a:pt x="136" y="52"/>
                </a:cubicBezTo>
                <a:cubicBezTo>
                  <a:pt x="136" y="52"/>
                  <a:pt x="136" y="53"/>
                  <a:pt x="136" y="53"/>
                </a:cubicBezTo>
                <a:cubicBezTo>
                  <a:pt x="136" y="53"/>
                  <a:pt x="136" y="52"/>
                  <a:pt x="136" y="52"/>
                </a:cubicBezTo>
                <a:cubicBezTo>
                  <a:pt x="137" y="52"/>
                  <a:pt x="137" y="52"/>
                  <a:pt x="137" y="51"/>
                </a:cubicBezTo>
                <a:cubicBezTo>
                  <a:pt x="137" y="51"/>
                  <a:pt x="137" y="51"/>
                  <a:pt x="137" y="51"/>
                </a:cubicBezTo>
                <a:cubicBezTo>
                  <a:pt x="137" y="52"/>
                  <a:pt x="137" y="52"/>
                  <a:pt x="138" y="52"/>
                </a:cubicBezTo>
                <a:cubicBezTo>
                  <a:pt x="138" y="50"/>
                  <a:pt x="138" y="51"/>
                  <a:pt x="139" y="51"/>
                </a:cubicBezTo>
                <a:cubicBezTo>
                  <a:pt x="139" y="51"/>
                  <a:pt x="140" y="51"/>
                  <a:pt x="140" y="50"/>
                </a:cubicBezTo>
                <a:cubicBezTo>
                  <a:pt x="140" y="50"/>
                  <a:pt x="140" y="50"/>
                  <a:pt x="140" y="50"/>
                </a:cubicBezTo>
                <a:cubicBezTo>
                  <a:pt x="141" y="50"/>
                  <a:pt x="141" y="49"/>
                  <a:pt x="142" y="50"/>
                </a:cubicBezTo>
                <a:cubicBezTo>
                  <a:pt x="142" y="50"/>
                  <a:pt x="141" y="50"/>
                  <a:pt x="141" y="51"/>
                </a:cubicBezTo>
                <a:cubicBezTo>
                  <a:pt x="141" y="51"/>
                  <a:pt x="141" y="51"/>
                  <a:pt x="142" y="51"/>
                </a:cubicBezTo>
                <a:cubicBezTo>
                  <a:pt x="142" y="51"/>
                  <a:pt x="143" y="50"/>
                  <a:pt x="143" y="49"/>
                </a:cubicBezTo>
                <a:cubicBezTo>
                  <a:pt x="143" y="50"/>
                  <a:pt x="143" y="50"/>
                  <a:pt x="143" y="51"/>
                </a:cubicBezTo>
                <a:cubicBezTo>
                  <a:pt x="144" y="50"/>
                  <a:pt x="144" y="50"/>
                  <a:pt x="144" y="49"/>
                </a:cubicBezTo>
                <a:cubicBezTo>
                  <a:pt x="144" y="49"/>
                  <a:pt x="145" y="49"/>
                  <a:pt x="145" y="49"/>
                </a:cubicBezTo>
                <a:cubicBezTo>
                  <a:pt x="145" y="50"/>
                  <a:pt x="145" y="50"/>
                  <a:pt x="145" y="51"/>
                </a:cubicBezTo>
                <a:cubicBezTo>
                  <a:pt x="145" y="51"/>
                  <a:pt x="145" y="51"/>
                  <a:pt x="145" y="51"/>
                </a:cubicBezTo>
                <a:cubicBezTo>
                  <a:pt x="145" y="50"/>
                  <a:pt x="145" y="50"/>
                  <a:pt x="146" y="50"/>
                </a:cubicBezTo>
                <a:cubicBezTo>
                  <a:pt x="146" y="50"/>
                  <a:pt x="146" y="50"/>
                  <a:pt x="147" y="50"/>
                </a:cubicBezTo>
                <a:cubicBezTo>
                  <a:pt x="147" y="50"/>
                  <a:pt x="147" y="50"/>
                  <a:pt x="148" y="50"/>
                </a:cubicBezTo>
                <a:cubicBezTo>
                  <a:pt x="148" y="50"/>
                  <a:pt x="148" y="50"/>
                  <a:pt x="148" y="50"/>
                </a:cubicBezTo>
                <a:cubicBezTo>
                  <a:pt x="148" y="51"/>
                  <a:pt x="148" y="51"/>
                  <a:pt x="148" y="51"/>
                </a:cubicBezTo>
                <a:cubicBezTo>
                  <a:pt x="147" y="51"/>
                  <a:pt x="147" y="51"/>
                  <a:pt x="146" y="51"/>
                </a:cubicBezTo>
                <a:cubicBezTo>
                  <a:pt x="146" y="52"/>
                  <a:pt x="146" y="52"/>
                  <a:pt x="147" y="52"/>
                </a:cubicBezTo>
                <a:cubicBezTo>
                  <a:pt x="147" y="52"/>
                  <a:pt x="148" y="52"/>
                  <a:pt x="148" y="52"/>
                </a:cubicBezTo>
                <a:cubicBezTo>
                  <a:pt x="148" y="52"/>
                  <a:pt x="149" y="52"/>
                  <a:pt x="149" y="52"/>
                </a:cubicBezTo>
                <a:cubicBezTo>
                  <a:pt x="149" y="52"/>
                  <a:pt x="149" y="52"/>
                  <a:pt x="150" y="52"/>
                </a:cubicBezTo>
                <a:cubicBezTo>
                  <a:pt x="150" y="52"/>
                  <a:pt x="150" y="53"/>
                  <a:pt x="151" y="53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2" y="53"/>
                  <a:pt x="153" y="53"/>
                  <a:pt x="153" y="53"/>
                </a:cubicBezTo>
                <a:cubicBezTo>
                  <a:pt x="154" y="53"/>
                  <a:pt x="154" y="53"/>
                  <a:pt x="155" y="54"/>
                </a:cubicBezTo>
                <a:cubicBezTo>
                  <a:pt x="155" y="54"/>
                  <a:pt x="155" y="54"/>
                  <a:pt x="156" y="54"/>
                </a:cubicBezTo>
                <a:cubicBezTo>
                  <a:pt x="156" y="54"/>
                  <a:pt x="157" y="55"/>
                  <a:pt x="157" y="55"/>
                </a:cubicBezTo>
                <a:cubicBezTo>
                  <a:pt x="158" y="55"/>
                  <a:pt x="158" y="55"/>
                  <a:pt x="159" y="55"/>
                </a:cubicBezTo>
                <a:cubicBezTo>
                  <a:pt x="159" y="56"/>
                  <a:pt x="160" y="56"/>
                  <a:pt x="160" y="56"/>
                </a:cubicBezTo>
                <a:cubicBezTo>
                  <a:pt x="160" y="57"/>
                  <a:pt x="160" y="57"/>
                  <a:pt x="160" y="57"/>
                </a:cubicBezTo>
                <a:cubicBezTo>
                  <a:pt x="160" y="58"/>
                  <a:pt x="160" y="58"/>
                  <a:pt x="159" y="59"/>
                </a:cubicBezTo>
                <a:cubicBezTo>
                  <a:pt x="157" y="60"/>
                  <a:pt x="154" y="59"/>
                  <a:pt x="152" y="58"/>
                </a:cubicBezTo>
                <a:cubicBezTo>
                  <a:pt x="152" y="58"/>
                  <a:pt x="151" y="58"/>
                  <a:pt x="151" y="58"/>
                </a:cubicBezTo>
                <a:cubicBezTo>
                  <a:pt x="151" y="58"/>
                  <a:pt x="151" y="57"/>
                  <a:pt x="150" y="57"/>
                </a:cubicBezTo>
                <a:cubicBezTo>
                  <a:pt x="150" y="58"/>
                  <a:pt x="151" y="58"/>
                  <a:pt x="151" y="59"/>
                </a:cubicBezTo>
                <a:cubicBezTo>
                  <a:pt x="151" y="59"/>
                  <a:pt x="152" y="59"/>
                  <a:pt x="152" y="59"/>
                </a:cubicBezTo>
                <a:cubicBezTo>
                  <a:pt x="153" y="60"/>
                  <a:pt x="153" y="60"/>
                  <a:pt x="152" y="60"/>
                </a:cubicBezTo>
                <a:cubicBezTo>
                  <a:pt x="152" y="61"/>
                  <a:pt x="153" y="62"/>
                  <a:pt x="153" y="63"/>
                </a:cubicBezTo>
                <a:cubicBezTo>
                  <a:pt x="153" y="63"/>
                  <a:pt x="154" y="63"/>
                  <a:pt x="154" y="63"/>
                </a:cubicBezTo>
                <a:cubicBezTo>
                  <a:pt x="154" y="63"/>
                  <a:pt x="154" y="63"/>
                  <a:pt x="154" y="63"/>
                </a:cubicBezTo>
                <a:cubicBezTo>
                  <a:pt x="155" y="63"/>
                  <a:pt x="155" y="63"/>
                  <a:pt x="155" y="63"/>
                </a:cubicBezTo>
                <a:cubicBezTo>
                  <a:pt x="156" y="64"/>
                  <a:pt x="157" y="64"/>
                  <a:pt x="156" y="63"/>
                </a:cubicBezTo>
                <a:cubicBezTo>
                  <a:pt x="156" y="63"/>
                  <a:pt x="156" y="63"/>
                  <a:pt x="156" y="63"/>
                </a:cubicBezTo>
                <a:cubicBezTo>
                  <a:pt x="155" y="62"/>
                  <a:pt x="155" y="62"/>
                  <a:pt x="155" y="62"/>
                </a:cubicBezTo>
                <a:cubicBezTo>
                  <a:pt x="155" y="61"/>
                  <a:pt x="155" y="61"/>
                  <a:pt x="155" y="61"/>
                </a:cubicBezTo>
                <a:cubicBezTo>
                  <a:pt x="156" y="62"/>
                  <a:pt x="157" y="62"/>
                  <a:pt x="158" y="62"/>
                </a:cubicBezTo>
                <a:cubicBezTo>
                  <a:pt x="158" y="62"/>
                  <a:pt x="158" y="62"/>
                  <a:pt x="159" y="62"/>
                </a:cubicBezTo>
                <a:cubicBezTo>
                  <a:pt x="159" y="62"/>
                  <a:pt x="159" y="62"/>
                  <a:pt x="159" y="62"/>
                </a:cubicBezTo>
                <a:cubicBezTo>
                  <a:pt x="160" y="61"/>
                  <a:pt x="159" y="61"/>
                  <a:pt x="159" y="60"/>
                </a:cubicBezTo>
                <a:cubicBezTo>
                  <a:pt x="159" y="59"/>
                  <a:pt x="161" y="60"/>
                  <a:pt x="161" y="59"/>
                </a:cubicBezTo>
                <a:cubicBezTo>
                  <a:pt x="162" y="58"/>
                  <a:pt x="163" y="59"/>
                  <a:pt x="163" y="59"/>
                </a:cubicBezTo>
                <a:cubicBezTo>
                  <a:pt x="163" y="59"/>
                  <a:pt x="163" y="59"/>
                  <a:pt x="163" y="59"/>
                </a:cubicBezTo>
                <a:cubicBezTo>
                  <a:pt x="163" y="59"/>
                  <a:pt x="164" y="59"/>
                  <a:pt x="164" y="59"/>
                </a:cubicBezTo>
                <a:cubicBezTo>
                  <a:pt x="164" y="58"/>
                  <a:pt x="164" y="58"/>
                  <a:pt x="164" y="57"/>
                </a:cubicBezTo>
                <a:cubicBezTo>
                  <a:pt x="163" y="57"/>
                  <a:pt x="163" y="57"/>
                  <a:pt x="163" y="57"/>
                </a:cubicBezTo>
                <a:cubicBezTo>
                  <a:pt x="163" y="57"/>
                  <a:pt x="163" y="57"/>
                  <a:pt x="163" y="57"/>
                </a:cubicBezTo>
                <a:cubicBezTo>
                  <a:pt x="163" y="56"/>
                  <a:pt x="164" y="56"/>
                  <a:pt x="164" y="56"/>
                </a:cubicBezTo>
                <a:cubicBezTo>
                  <a:pt x="164" y="55"/>
                  <a:pt x="163" y="55"/>
                  <a:pt x="163" y="54"/>
                </a:cubicBezTo>
                <a:cubicBezTo>
                  <a:pt x="164" y="54"/>
                  <a:pt x="164" y="55"/>
                  <a:pt x="164" y="55"/>
                </a:cubicBezTo>
                <a:cubicBezTo>
                  <a:pt x="164" y="55"/>
                  <a:pt x="165" y="55"/>
                  <a:pt x="165" y="54"/>
                </a:cubicBezTo>
                <a:cubicBezTo>
                  <a:pt x="166" y="55"/>
                  <a:pt x="166" y="56"/>
                  <a:pt x="166" y="56"/>
                </a:cubicBezTo>
                <a:cubicBezTo>
                  <a:pt x="166" y="56"/>
                  <a:pt x="165" y="56"/>
                  <a:pt x="164" y="57"/>
                </a:cubicBezTo>
                <a:cubicBezTo>
                  <a:pt x="165" y="57"/>
                  <a:pt x="166" y="58"/>
                  <a:pt x="167" y="58"/>
                </a:cubicBezTo>
                <a:cubicBezTo>
                  <a:pt x="167" y="58"/>
                  <a:pt x="167" y="58"/>
                  <a:pt x="168" y="58"/>
                </a:cubicBezTo>
                <a:cubicBezTo>
                  <a:pt x="168" y="57"/>
                  <a:pt x="168" y="57"/>
                  <a:pt x="168" y="56"/>
                </a:cubicBezTo>
                <a:cubicBezTo>
                  <a:pt x="168" y="56"/>
                  <a:pt x="169" y="56"/>
                  <a:pt x="169" y="56"/>
                </a:cubicBezTo>
                <a:cubicBezTo>
                  <a:pt x="170" y="56"/>
                  <a:pt x="171" y="55"/>
                  <a:pt x="171" y="55"/>
                </a:cubicBezTo>
                <a:cubicBezTo>
                  <a:pt x="172" y="55"/>
                  <a:pt x="173" y="55"/>
                  <a:pt x="173" y="54"/>
                </a:cubicBezTo>
                <a:cubicBezTo>
                  <a:pt x="173" y="54"/>
                  <a:pt x="173" y="55"/>
                  <a:pt x="173" y="55"/>
                </a:cubicBezTo>
                <a:cubicBezTo>
                  <a:pt x="173" y="55"/>
                  <a:pt x="173" y="55"/>
                  <a:pt x="173" y="55"/>
                </a:cubicBezTo>
                <a:cubicBezTo>
                  <a:pt x="174" y="55"/>
                  <a:pt x="173" y="54"/>
                  <a:pt x="175" y="54"/>
                </a:cubicBezTo>
                <a:cubicBezTo>
                  <a:pt x="175" y="54"/>
                  <a:pt x="175" y="54"/>
                  <a:pt x="175" y="55"/>
                </a:cubicBezTo>
                <a:cubicBezTo>
                  <a:pt x="175" y="55"/>
                  <a:pt x="175" y="55"/>
                  <a:pt x="174" y="55"/>
                </a:cubicBezTo>
                <a:cubicBezTo>
                  <a:pt x="174" y="55"/>
                  <a:pt x="174" y="55"/>
                  <a:pt x="174" y="55"/>
                </a:cubicBezTo>
                <a:cubicBezTo>
                  <a:pt x="175" y="55"/>
                  <a:pt x="175" y="55"/>
                  <a:pt x="176" y="55"/>
                </a:cubicBezTo>
                <a:cubicBezTo>
                  <a:pt x="176" y="55"/>
                  <a:pt x="176" y="55"/>
                  <a:pt x="176" y="55"/>
                </a:cubicBezTo>
                <a:cubicBezTo>
                  <a:pt x="176" y="55"/>
                  <a:pt x="176" y="55"/>
                  <a:pt x="177" y="54"/>
                </a:cubicBezTo>
                <a:cubicBezTo>
                  <a:pt x="177" y="54"/>
                  <a:pt x="178" y="54"/>
                  <a:pt x="178" y="54"/>
                </a:cubicBezTo>
                <a:cubicBezTo>
                  <a:pt x="178" y="54"/>
                  <a:pt x="179" y="55"/>
                  <a:pt x="179" y="54"/>
                </a:cubicBezTo>
                <a:cubicBezTo>
                  <a:pt x="179" y="54"/>
                  <a:pt x="179" y="54"/>
                  <a:pt x="180" y="54"/>
                </a:cubicBezTo>
                <a:cubicBezTo>
                  <a:pt x="180" y="54"/>
                  <a:pt x="181" y="54"/>
                  <a:pt x="181" y="54"/>
                </a:cubicBezTo>
                <a:cubicBezTo>
                  <a:pt x="181" y="54"/>
                  <a:pt x="181" y="54"/>
                  <a:pt x="181" y="54"/>
                </a:cubicBezTo>
                <a:cubicBezTo>
                  <a:pt x="181" y="55"/>
                  <a:pt x="181" y="55"/>
                  <a:pt x="182" y="55"/>
                </a:cubicBezTo>
                <a:cubicBezTo>
                  <a:pt x="182" y="55"/>
                  <a:pt x="182" y="54"/>
                  <a:pt x="182" y="54"/>
                </a:cubicBezTo>
                <a:cubicBezTo>
                  <a:pt x="183" y="54"/>
                  <a:pt x="183" y="54"/>
                  <a:pt x="183" y="53"/>
                </a:cubicBezTo>
                <a:cubicBezTo>
                  <a:pt x="183" y="53"/>
                  <a:pt x="183" y="53"/>
                  <a:pt x="183" y="52"/>
                </a:cubicBezTo>
                <a:cubicBezTo>
                  <a:pt x="183" y="52"/>
                  <a:pt x="183" y="52"/>
                  <a:pt x="183" y="52"/>
                </a:cubicBezTo>
                <a:cubicBezTo>
                  <a:pt x="183" y="52"/>
                  <a:pt x="183" y="52"/>
                  <a:pt x="183" y="52"/>
                </a:cubicBezTo>
                <a:cubicBezTo>
                  <a:pt x="184" y="52"/>
                  <a:pt x="185" y="52"/>
                  <a:pt x="186" y="52"/>
                </a:cubicBezTo>
                <a:cubicBezTo>
                  <a:pt x="188" y="53"/>
                  <a:pt x="190" y="54"/>
                  <a:pt x="192" y="55"/>
                </a:cubicBezTo>
                <a:cubicBezTo>
                  <a:pt x="192" y="55"/>
                  <a:pt x="192" y="55"/>
                  <a:pt x="192" y="55"/>
                </a:cubicBezTo>
                <a:cubicBezTo>
                  <a:pt x="192" y="55"/>
                  <a:pt x="193" y="54"/>
                  <a:pt x="193" y="54"/>
                </a:cubicBezTo>
                <a:cubicBezTo>
                  <a:pt x="192" y="54"/>
                  <a:pt x="192" y="54"/>
                  <a:pt x="192" y="53"/>
                </a:cubicBezTo>
                <a:cubicBezTo>
                  <a:pt x="191" y="53"/>
                  <a:pt x="192" y="53"/>
                  <a:pt x="192" y="52"/>
                </a:cubicBezTo>
                <a:cubicBezTo>
                  <a:pt x="191" y="52"/>
                  <a:pt x="190" y="52"/>
                  <a:pt x="190" y="52"/>
                </a:cubicBezTo>
                <a:cubicBezTo>
                  <a:pt x="190" y="51"/>
                  <a:pt x="191" y="51"/>
                  <a:pt x="191" y="50"/>
                </a:cubicBezTo>
                <a:cubicBezTo>
                  <a:pt x="190" y="50"/>
                  <a:pt x="190" y="50"/>
                  <a:pt x="190" y="50"/>
                </a:cubicBezTo>
                <a:cubicBezTo>
                  <a:pt x="190" y="49"/>
                  <a:pt x="191" y="48"/>
                  <a:pt x="192" y="48"/>
                </a:cubicBezTo>
                <a:cubicBezTo>
                  <a:pt x="192" y="47"/>
                  <a:pt x="192" y="47"/>
                  <a:pt x="192" y="47"/>
                </a:cubicBezTo>
                <a:cubicBezTo>
                  <a:pt x="192" y="47"/>
                  <a:pt x="192" y="47"/>
                  <a:pt x="192" y="46"/>
                </a:cubicBezTo>
                <a:cubicBezTo>
                  <a:pt x="189" y="44"/>
                  <a:pt x="186" y="42"/>
                  <a:pt x="183" y="40"/>
                </a:cubicBezTo>
                <a:cubicBezTo>
                  <a:pt x="183" y="40"/>
                  <a:pt x="183" y="40"/>
                  <a:pt x="183" y="40"/>
                </a:cubicBezTo>
                <a:cubicBezTo>
                  <a:pt x="183" y="40"/>
                  <a:pt x="183" y="40"/>
                  <a:pt x="183" y="40"/>
                </a:cubicBezTo>
                <a:cubicBezTo>
                  <a:pt x="183" y="40"/>
                  <a:pt x="183" y="41"/>
                  <a:pt x="183" y="41"/>
                </a:cubicBezTo>
                <a:cubicBezTo>
                  <a:pt x="182" y="41"/>
                  <a:pt x="182" y="41"/>
                  <a:pt x="182" y="41"/>
                </a:cubicBezTo>
                <a:cubicBezTo>
                  <a:pt x="182" y="41"/>
                  <a:pt x="181" y="41"/>
                  <a:pt x="181" y="41"/>
                </a:cubicBezTo>
                <a:cubicBezTo>
                  <a:pt x="181" y="41"/>
                  <a:pt x="181" y="41"/>
                  <a:pt x="181" y="41"/>
                </a:cubicBezTo>
                <a:cubicBezTo>
                  <a:pt x="181" y="41"/>
                  <a:pt x="180" y="41"/>
                  <a:pt x="181" y="41"/>
                </a:cubicBezTo>
                <a:cubicBezTo>
                  <a:pt x="181" y="41"/>
                  <a:pt x="181" y="42"/>
                  <a:pt x="181" y="42"/>
                </a:cubicBezTo>
                <a:cubicBezTo>
                  <a:pt x="181" y="42"/>
                  <a:pt x="181" y="42"/>
                  <a:pt x="181" y="42"/>
                </a:cubicBezTo>
                <a:cubicBezTo>
                  <a:pt x="181" y="42"/>
                  <a:pt x="180" y="42"/>
                  <a:pt x="180" y="42"/>
                </a:cubicBezTo>
                <a:cubicBezTo>
                  <a:pt x="180" y="42"/>
                  <a:pt x="180" y="42"/>
                  <a:pt x="179" y="42"/>
                </a:cubicBezTo>
                <a:cubicBezTo>
                  <a:pt x="179" y="42"/>
                  <a:pt x="179" y="42"/>
                  <a:pt x="179" y="42"/>
                </a:cubicBezTo>
                <a:cubicBezTo>
                  <a:pt x="179" y="42"/>
                  <a:pt x="179" y="42"/>
                  <a:pt x="179" y="42"/>
                </a:cubicBezTo>
                <a:cubicBezTo>
                  <a:pt x="179" y="43"/>
                  <a:pt x="179" y="43"/>
                  <a:pt x="180" y="43"/>
                </a:cubicBezTo>
                <a:cubicBezTo>
                  <a:pt x="180" y="43"/>
                  <a:pt x="180" y="43"/>
                  <a:pt x="180" y="43"/>
                </a:cubicBezTo>
                <a:cubicBezTo>
                  <a:pt x="179" y="43"/>
                  <a:pt x="179" y="44"/>
                  <a:pt x="179" y="44"/>
                </a:cubicBezTo>
                <a:cubicBezTo>
                  <a:pt x="178" y="44"/>
                  <a:pt x="178" y="44"/>
                  <a:pt x="177" y="44"/>
                </a:cubicBezTo>
                <a:cubicBezTo>
                  <a:pt x="176" y="43"/>
                  <a:pt x="176" y="44"/>
                  <a:pt x="175" y="43"/>
                </a:cubicBezTo>
                <a:cubicBezTo>
                  <a:pt x="175" y="43"/>
                  <a:pt x="175" y="43"/>
                  <a:pt x="175" y="43"/>
                </a:cubicBezTo>
                <a:cubicBezTo>
                  <a:pt x="176" y="43"/>
                  <a:pt x="176" y="42"/>
                  <a:pt x="177" y="42"/>
                </a:cubicBezTo>
                <a:cubicBezTo>
                  <a:pt x="177" y="42"/>
                  <a:pt x="177" y="42"/>
                  <a:pt x="177" y="42"/>
                </a:cubicBezTo>
                <a:cubicBezTo>
                  <a:pt x="177" y="42"/>
                  <a:pt x="177" y="42"/>
                  <a:pt x="177" y="42"/>
                </a:cubicBezTo>
                <a:cubicBezTo>
                  <a:pt x="177" y="42"/>
                  <a:pt x="177" y="42"/>
                  <a:pt x="177" y="42"/>
                </a:cubicBezTo>
                <a:cubicBezTo>
                  <a:pt x="177" y="41"/>
                  <a:pt x="178" y="41"/>
                  <a:pt x="178" y="41"/>
                </a:cubicBezTo>
                <a:cubicBezTo>
                  <a:pt x="178" y="41"/>
                  <a:pt x="178" y="41"/>
                  <a:pt x="178" y="41"/>
                </a:cubicBezTo>
                <a:cubicBezTo>
                  <a:pt x="178" y="40"/>
                  <a:pt x="178" y="40"/>
                  <a:pt x="178" y="40"/>
                </a:cubicBezTo>
                <a:cubicBezTo>
                  <a:pt x="178" y="40"/>
                  <a:pt x="179" y="40"/>
                  <a:pt x="179" y="39"/>
                </a:cubicBezTo>
                <a:cubicBezTo>
                  <a:pt x="179" y="39"/>
                  <a:pt x="179" y="40"/>
                  <a:pt x="179" y="40"/>
                </a:cubicBezTo>
                <a:cubicBezTo>
                  <a:pt x="180" y="39"/>
                  <a:pt x="180" y="39"/>
                  <a:pt x="181" y="38"/>
                </a:cubicBezTo>
                <a:cubicBezTo>
                  <a:pt x="165" y="29"/>
                  <a:pt x="147" y="24"/>
                  <a:pt x="128" y="24"/>
                </a:cubicBezTo>
                <a:cubicBezTo>
                  <a:pt x="112" y="24"/>
                  <a:pt x="97" y="28"/>
                  <a:pt x="83" y="34"/>
                </a:cubicBezTo>
                <a:moveTo>
                  <a:pt x="84" y="39"/>
                </a:moveTo>
                <a:cubicBezTo>
                  <a:pt x="84" y="39"/>
                  <a:pt x="84" y="39"/>
                  <a:pt x="84" y="39"/>
                </a:cubicBezTo>
                <a:cubicBezTo>
                  <a:pt x="84" y="39"/>
                  <a:pt x="84" y="39"/>
                  <a:pt x="84" y="39"/>
                </a:cubicBezTo>
                <a:cubicBezTo>
                  <a:pt x="84" y="39"/>
                  <a:pt x="84" y="39"/>
                  <a:pt x="84" y="39"/>
                </a:cubicBezTo>
                <a:cubicBezTo>
                  <a:pt x="84" y="39"/>
                  <a:pt x="84" y="39"/>
                  <a:pt x="84" y="39"/>
                </a:cubicBezTo>
                <a:moveTo>
                  <a:pt x="174" y="99"/>
                </a:moveTo>
                <a:cubicBezTo>
                  <a:pt x="174" y="99"/>
                  <a:pt x="174" y="99"/>
                  <a:pt x="173" y="99"/>
                </a:cubicBezTo>
                <a:cubicBezTo>
                  <a:pt x="173" y="99"/>
                  <a:pt x="173" y="98"/>
                  <a:pt x="173" y="98"/>
                </a:cubicBezTo>
                <a:cubicBezTo>
                  <a:pt x="174" y="98"/>
                  <a:pt x="174" y="98"/>
                  <a:pt x="174" y="97"/>
                </a:cubicBezTo>
                <a:cubicBezTo>
                  <a:pt x="174" y="97"/>
                  <a:pt x="173" y="97"/>
                  <a:pt x="173" y="97"/>
                </a:cubicBezTo>
                <a:cubicBezTo>
                  <a:pt x="173" y="97"/>
                  <a:pt x="173" y="97"/>
                  <a:pt x="172" y="97"/>
                </a:cubicBezTo>
                <a:cubicBezTo>
                  <a:pt x="172" y="97"/>
                  <a:pt x="172" y="97"/>
                  <a:pt x="172" y="97"/>
                </a:cubicBezTo>
                <a:cubicBezTo>
                  <a:pt x="172" y="96"/>
                  <a:pt x="172" y="96"/>
                  <a:pt x="172" y="95"/>
                </a:cubicBezTo>
                <a:cubicBezTo>
                  <a:pt x="171" y="95"/>
                  <a:pt x="171" y="95"/>
                  <a:pt x="171" y="95"/>
                </a:cubicBezTo>
                <a:cubicBezTo>
                  <a:pt x="171" y="95"/>
                  <a:pt x="171" y="95"/>
                  <a:pt x="171" y="95"/>
                </a:cubicBezTo>
                <a:cubicBezTo>
                  <a:pt x="171" y="95"/>
                  <a:pt x="171" y="95"/>
                  <a:pt x="171" y="95"/>
                </a:cubicBezTo>
                <a:cubicBezTo>
                  <a:pt x="171" y="95"/>
                  <a:pt x="172" y="95"/>
                  <a:pt x="172" y="95"/>
                </a:cubicBezTo>
                <a:cubicBezTo>
                  <a:pt x="172" y="95"/>
                  <a:pt x="172" y="95"/>
                  <a:pt x="172" y="95"/>
                </a:cubicBezTo>
                <a:cubicBezTo>
                  <a:pt x="172" y="95"/>
                  <a:pt x="172" y="94"/>
                  <a:pt x="172" y="94"/>
                </a:cubicBezTo>
                <a:cubicBezTo>
                  <a:pt x="172" y="94"/>
                  <a:pt x="172" y="94"/>
                  <a:pt x="172" y="94"/>
                </a:cubicBezTo>
                <a:cubicBezTo>
                  <a:pt x="172" y="94"/>
                  <a:pt x="172" y="94"/>
                  <a:pt x="172" y="94"/>
                </a:cubicBezTo>
                <a:cubicBezTo>
                  <a:pt x="172" y="94"/>
                  <a:pt x="172" y="93"/>
                  <a:pt x="173" y="93"/>
                </a:cubicBezTo>
                <a:cubicBezTo>
                  <a:pt x="173" y="93"/>
                  <a:pt x="174" y="94"/>
                  <a:pt x="174" y="94"/>
                </a:cubicBezTo>
                <a:cubicBezTo>
                  <a:pt x="174" y="94"/>
                  <a:pt x="174" y="94"/>
                  <a:pt x="174" y="94"/>
                </a:cubicBezTo>
                <a:cubicBezTo>
                  <a:pt x="174" y="93"/>
                  <a:pt x="174" y="93"/>
                  <a:pt x="174" y="93"/>
                </a:cubicBezTo>
                <a:cubicBezTo>
                  <a:pt x="174" y="93"/>
                  <a:pt x="174" y="92"/>
                  <a:pt x="174" y="92"/>
                </a:cubicBezTo>
                <a:cubicBezTo>
                  <a:pt x="174" y="92"/>
                  <a:pt x="174" y="92"/>
                  <a:pt x="174" y="92"/>
                </a:cubicBezTo>
                <a:cubicBezTo>
                  <a:pt x="174" y="92"/>
                  <a:pt x="174" y="91"/>
                  <a:pt x="174" y="91"/>
                </a:cubicBezTo>
                <a:cubicBezTo>
                  <a:pt x="174" y="91"/>
                  <a:pt x="174" y="91"/>
                  <a:pt x="173" y="91"/>
                </a:cubicBezTo>
                <a:cubicBezTo>
                  <a:pt x="173" y="91"/>
                  <a:pt x="173" y="91"/>
                  <a:pt x="173" y="91"/>
                </a:cubicBezTo>
                <a:cubicBezTo>
                  <a:pt x="173" y="91"/>
                  <a:pt x="172" y="91"/>
                  <a:pt x="172" y="91"/>
                </a:cubicBezTo>
                <a:cubicBezTo>
                  <a:pt x="171" y="91"/>
                  <a:pt x="171" y="92"/>
                  <a:pt x="170" y="92"/>
                </a:cubicBezTo>
                <a:cubicBezTo>
                  <a:pt x="170" y="92"/>
                  <a:pt x="170" y="92"/>
                  <a:pt x="170" y="92"/>
                </a:cubicBezTo>
                <a:cubicBezTo>
                  <a:pt x="170" y="92"/>
                  <a:pt x="169" y="92"/>
                  <a:pt x="169" y="92"/>
                </a:cubicBezTo>
                <a:cubicBezTo>
                  <a:pt x="169" y="93"/>
                  <a:pt x="169" y="93"/>
                  <a:pt x="169" y="93"/>
                </a:cubicBezTo>
                <a:cubicBezTo>
                  <a:pt x="169" y="93"/>
                  <a:pt x="169" y="93"/>
                  <a:pt x="169" y="93"/>
                </a:cubicBezTo>
                <a:cubicBezTo>
                  <a:pt x="169" y="93"/>
                  <a:pt x="168" y="93"/>
                  <a:pt x="168" y="93"/>
                </a:cubicBezTo>
                <a:cubicBezTo>
                  <a:pt x="168" y="93"/>
                  <a:pt x="168" y="93"/>
                  <a:pt x="168" y="93"/>
                </a:cubicBezTo>
                <a:cubicBezTo>
                  <a:pt x="168" y="93"/>
                  <a:pt x="167" y="94"/>
                  <a:pt x="167" y="94"/>
                </a:cubicBezTo>
                <a:cubicBezTo>
                  <a:pt x="167" y="94"/>
                  <a:pt x="167" y="94"/>
                  <a:pt x="167" y="95"/>
                </a:cubicBezTo>
                <a:cubicBezTo>
                  <a:pt x="167" y="95"/>
                  <a:pt x="167" y="95"/>
                  <a:pt x="167" y="95"/>
                </a:cubicBezTo>
                <a:cubicBezTo>
                  <a:pt x="167" y="95"/>
                  <a:pt x="167" y="95"/>
                  <a:pt x="167" y="95"/>
                </a:cubicBezTo>
                <a:cubicBezTo>
                  <a:pt x="167" y="95"/>
                  <a:pt x="168" y="96"/>
                  <a:pt x="168" y="96"/>
                </a:cubicBezTo>
                <a:cubicBezTo>
                  <a:pt x="168" y="96"/>
                  <a:pt x="168" y="96"/>
                  <a:pt x="168" y="96"/>
                </a:cubicBezTo>
                <a:cubicBezTo>
                  <a:pt x="168" y="96"/>
                  <a:pt x="168" y="96"/>
                  <a:pt x="168" y="96"/>
                </a:cubicBezTo>
                <a:cubicBezTo>
                  <a:pt x="168" y="96"/>
                  <a:pt x="168" y="96"/>
                  <a:pt x="168" y="96"/>
                </a:cubicBezTo>
                <a:cubicBezTo>
                  <a:pt x="168" y="96"/>
                  <a:pt x="168" y="96"/>
                  <a:pt x="168" y="96"/>
                </a:cubicBezTo>
                <a:cubicBezTo>
                  <a:pt x="168" y="96"/>
                  <a:pt x="167" y="97"/>
                  <a:pt x="168" y="97"/>
                </a:cubicBezTo>
                <a:cubicBezTo>
                  <a:pt x="168" y="97"/>
                  <a:pt x="168" y="97"/>
                  <a:pt x="168" y="97"/>
                </a:cubicBezTo>
                <a:cubicBezTo>
                  <a:pt x="168" y="97"/>
                  <a:pt x="168" y="97"/>
                  <a:pt x="168" y="97"/>
                </a:cubicBezTo>
                <a:cubicBezTo>
                  <a:pt x="168" y="98"/>
                  <a:pt x="168" y="98"/>
                  <a:pt x="169" y="98"/>
                </a:cubicBezTo>
                <a:cubicBezTo>
                  <a:pt x="169" y="98"/>
                  <a:pt x="169" y="98"/>
                  <a:pt x="169" y="98"/>
                </a:cubicBezTo>
                <a:cubicBezTo>
                  <a:pt x="169" y="99"/>
                  <a:pt x="169" y="99"/>
                  <a:pt x="169" y="99"/>
                </a:cubicBezTo>
                <a:cubicBezTo>
                  <a:pt x="170" y="99"/>
                  <a:pt x="170" y="99"/>
                  <a:pt x="170" y="100"/>
                </a:cubicBezTo>
                <a:cubicBezTo>
                  <a:pt x="170" y="100"/>
                  <a:pt x="170" y="100"/>
                  <a:pt x="170" y="100"/>
                </a:cubicBezTo>
                <a:cubicBezTo>
                  <a:pt x="170" y="100"/>
                  <a:pt x="171" y="100"/>
                  <a:pt x="171" y="101"/>
                </a:cubicBezTo>
                <a:cubicBezTo>
                  <a:pt x="171" y="101"/>
                  <a:pt x="171" y="101"/>
                  <a:pt x="171" y="101"/>
                </a:cubicBezTo>
                <a:cubicBezTo>
                  <a:pt x="171" y="101"/>
                  <a:pt x="171" y="101"/>
                  <a:pt x="171" y="101"/>
                </a:cubicBezTo>
                <a:cubicBezTo>
                  <a:pt x="170" y="100"/>
                  <a:pt x="170" y="101"/>
                  <a:pt x="170" y="102"/>
                </a:cubicBezTo>
                <a:cubicBezTo>
                  <a:pt x="170" y="102"/>
                  <a:pt x="170" y="102"/>
                  <a:pt x="170" y="102"/>
                </a:cubicBezTo>
                <a:cubicBezTo>
                  <a:pt x="170" y="102"/>
                  <a:pt x="170" y="102"/>
                  <a:pt x="170" y="102"/>
                </a:cubicBezTo>
                <a:cubicBezTo>
                  <a:pt x="170" y="102"/>
                  <a:pt x="170" y="102"/>
                  <a:pt x="170" y="102"/>
                </a:cubicBezTo>
                <a:cubicBezTo>
                  <a:pt x="170" y="102"/>
                  <a:pt x="170" y="102"/>
                  <a:pt x="169" y="102"/>
                </a:cubicBezTo>
                <a:cubicBezTo>
                  <a:pt x="169" y="102"/>
                  <a:pt x="169" y="102"/>
                  <a:pt x="169" y="102"/>
                </a:cubicBezTo>
                <a:cubicBezTo>
                  <a:pt x="169" y="103"/>
                  <a:pt x="169" y="104"/>
                  <a:pt x="169" y="105"/>
                </a:cubicBezTo>
                <a:cubicBezTo>
                  <a:pt x="170" y="105"/>
                  <a:pt x="170" y="105"/>
                  <a:pt x="171" y="105"/>
                </a:cubicBezTo>
                <a:cubicBezTo>
                  <a:pt x="171" y="106"/>
                  <a:pt x="173" y="106"/>
                  <a:pt x="174" y="106"/>
                </a:cubicBezTo>
                <a:cubicBezTo>
                  <a:pt x="174" y="106"/>
                  <a:pt x="175" y="106"/>
                  <a:pt x="175" y="106"/>
                </a:cubicBezTo>
                <a:cubicBezTo>
                  <a:pt x="175" y="105"/>
                  <a:pt x="175" y="104"/>
                  <a:pt x="175" y="104"/>
                </a:cubicBezTo>
                <a:cubicBezTo>
                  <a:pt x="175" y="104"/>
                  <a:pt x="175" y="104"/>
                  <a:pt x="175" y="103"/>
                </a:cubicBezTo>
                <a:cubicBezTo>
                  <a:pt x="175" y="103"/>
                  <a:pt x="175" y="103"/>
                  <a:pt x="175" y="103"/>
                </a:cubicBezTo>
                <a:cubicBezTo>
                  <a:pt x="175" y="102"/>
                  <a:pt x="175" y="102"/>
                  <a:pt x="175" y="102"/>
                </a:cubicBezTo>
                <a:cubicBezTo>
                  <a:pt x="175" y="102"/>
                  <a:pt x="174" y="102"/>
                  <a:pt x="174" y="102"/>
                </a:cubicBezTo>
                <a:cubicBezTo>
                  <a:pt x="174" y="102"/>
                  <a:pt x="174" y="102"/>
                  <a:pt x="174" y="102"/>
                </a:cubicBezTo>
                <a:cubicBezTo>
                  <a:pt x="174" y="102"/>
                  <a:pt x="174" y="102"/>
                  <a:pt x="174" y="102"/>
                </a:cubicBezTo>
                <a:cubicBezTo>
                  <a:pt x="175" y="102"/>
                  <a:pt x="175" y="102"/>
                  <a:pt x="175" y="102"/>
                </a:cubicBezTo>
                <a:cubicBezTo>
                  <a:pt x="175" y="102"/>
                  <a:pt x="175" y="102"/>
                  <a:pt x="175" y="102"/>
                </a:cubicBezTo>
                <a:cubicBezTo>
                  <a:pt x="175" y="102"/>
                  <a:pt x="175" y="102"/>
                  <a:pt x="175" y="102"/>
                </a:cubicBezTo>
                <a:cubicBezTo>
                  <a:pt x="175" y="101"/>
                  <a:pt x="175" y="101"/>
                  <a:pt x="175" y="101"/>
                </a:cubicBezTo>
                <a:cubicBezTo>
                  <a:pt x="175" y="101"/>
                  <a:pt x="175" y="101"/>
                  <a:pt x="175" y="101"/>
                </a:cubicBezTo>
                <a:cubicBezTo>
                  <a:pt x="174" y="101"/>
                  <a:pt x="174" y="101"/>
                  <a:pt x="174" y="101"/>
                </a:cubicBezTo>
                <a:cubicBezTo>
                  <a:pt x="174" y="101"/>
                  <a:pt x="174" y="100"/>
                  <a:pt x="174" y="100"/>
                </a:cubicBezTo>
                <a:cubicBezTo>
                  <a:pt x="174" y="100"/>
                  <a:pt x="174" y="100"/>
                  <a:pt x="174" y="100"/>
                </a:cubicBezTo>
                <a:cubicBezTo>
                  <a:pt x="174" y="100"/>
                  <a:pt x="175" y="100"/>
                  <a:pt x="175" y="100"/>
                </a:cubicBezTo>
                <a:cubicBezTo>
                  <a:pt x="175" y="100"/>
                  <a:pt x="175" y="100"/>
                  <a:pt x="175" y="100"/>
                </a:cubicBezTo>
                <a:cubicBezTo>
                  <a:pt x="175" y="100"/>
                  <a:pt x="175" y="100"/>
                  <a:pt x="175" y="100"/>
                </a:cubicBezTo>
                <a:cubicBezTo>
                  <a:pt x="175" y="100"/>
                  <a:pt x="175" y="100"/>
                  <a:pt x="175" y="100"/>
                </a:cubicBezTo>
                <a:cubicBezTo>
                  <a:pt x="175" y="100"/>
                  <a:pt x="175" y="100"/>
                  <a:pt x="175" y="100"/>
                </a:cubicBezTo>
                <a:cubicBezTo>
                  <a:pt x="175" y="100"/>
                  <a:pt x="175" y="100"/>
                  <a:pt x="175" y="100"/>
                </a:cubicBezTo>
                <a:cubicBezTo>
                  <a:pt x="176" y="100"/>
                  <a:pt x="176" y="100"/>
                  <a:pt x="176" y="100"/>
                </a:cubicBezTo>
                <a:cubicBezTo>
                  <a:pt x="176" y="100"/>
                  <a:pt x="176" y="100"/>
                  <a:pt x="176" y="100"/>
                </a:cubicBezTo>
                <a:cubicBezTo>
                  <a:pt x="176" y="100"/>
                  <a:pt x="176" y="100"/>
                  <a:pt x="176" y="100"/>
                </a:cubicBezTo>
                <a:cubicBezTo>
                  <a:pt x="176" y="100"/>
                  <a:pt x="176" y="100"/>
                  <a:pt x="176" y="100"/>
                </a:cubicBezTo>
                <a:cubicBezTo>
                  <a:pt x="176" y="99"/>
                  <a:pt x="176" y="99"/>
                  <a:pt x="175" y="99"/>
                </a:cubicBezTo>
                <a:cubicBezTo>
                  <a:pt x="175" y="99"/>
                  <a:pt x="175" y="98"/>
                  <a:pt x="175" y="98"/>
                </a:cubicBezTo>
                <a:cubicBezTo>
                  <a:pt x="175" y="98"/>
                  <a:pt x="174" y="98"/>
                  <a:pt x="174" y="98"/>
                </a:cubicBezTo>
                <a:cubicBezTo>
                  <a:pt x="174" y="99"/>
                  <a:pt x="174" y="99"/>
                  <a:pt x="174" y="100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74" y="99"/>
                  <a:pt x="174" y="99"/>
                  <a:pt x="174" y="99"/>
                </a:cubicBezTo>
                <a:cubicBezTo>
                  <a:pt x="174" y="99"/>
                  <a:pt x="174" y="99"/>
                  <a:pt x="174" y="99"/>
                </a:cubicBezTo>
                <a:moveTo>
                  <a:pt x="143" y="99"/>
                </a:moveTo>
                <a:cubicBezTo>
                  <a:pt x="143" y="99"/>
                  <a:pt x="143" y="99"/>
                  <a:pt x="143" y="99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3" y="99"/>
                  <a:pt x="143" y="99"/>
                  <a:pt x="143" y="99"/>
                </a:cubicBezTo>
                <a:moveTo>
                  <a:pt x="177" y="44"/>
                </a:moveTo>
                <a:cubicBezTo>
                  <a:pt x="178" y="44"/>
                  <a:pt x="178" y="44"/>
                  <a:pt x="178" y="44"/>
                </a:cubicBezTo>
                <a:cubicBezTo>
                  <a:pt x="178" y="46"/>
                  <a:pt x="177" y="45"/>
                  <a:pt x="177" y="47"/>
                </a:cubicBezTo>
                <a:cubicBezTo>
                  <a:pt x="177" y="48"/>
                  <a:pt x="177" y="49"/>
                  <a:pt x="178" y="49"/>
                </a:cubicBezTo>
                <a:cubicBezTo>
                  <a:pt x="178" y="49"/>
                  <a:pt x="179" y="49"/>
                  <a:pt x="179" y="50"/>
                </a:cubicBezTo>
                <a:cubicBezTo>
                  <a:pt x="178" y="50"/>
                  <a:pt x="178" y="50"/>
                  <a:pt x="177" y="50"/>
                </a:cubicBezTo>
                <a:cubicBezTo>
                  <a:pt x="177" y="50"/>
                  <a:pt x="177" y="50"/>
                  <a:pt x="176" y="50"/>
                </a:cubicBezTo>
                <a:cubicBezTo>
                  <a:pt x="176" y="50"/>
                  <a:pt x="176" y="50"/>
                  <a:pt x="176" y="50"/>
                </a:cubicBezTo>
                <a:cubicBezTo>
                  <a:pt x="175" y="50"/>
                  <a:pt x="175" y="50"/>
                  <a:pt x="175" y="50"/>
                </a:cubicBezTo>
                <a:cubicBezTo>
                  <a:pt x="175" y="49"/>
                  <a:pt x="175" y="49"/>
                  <a:pt x="175" y="49"/>
                </a:cubicBezTo>
                <a:cubicBezTo>
                  <a:pt x="175" y="49"/>
                  <a:pt x="175" y="49"/>
                  <a:pt x="176" y="49"/>
                </a:cubicBezTo>
                <a:cubicBezTo>
                  <a:pt x="175" y="49"/>
                  <a:pt x="174" y="48"/>
                  <a:pt x="174" y="48"/>
                </a:cubicBezTo>
                <a:cubicBezTo>
                  <a:pt x="173" y="48"/>
                  <a:pt x="173" y="48"/>
                  <a:pt x="172" y="48"/>
                </a:cubicBezTo>
                <a:cubicBezTo>
                  <a:pt x="172" y="48"/>
                  <a:pt x="172" y="48"/>
                  <a:pt x="172" y="48"/>
                </a:cubicBezTo>
                <a:cubicBezTo>
                  <a:pt x="172" y="47"/>
                  <a:pt x="172" y="47"/>
                  <a:pt x="172" y="47"/>
                </a:cubicBezTo>
                <a:cubicBezTo>
                  <a:pt x="173" y="47"/>
                  <a:pt x="173" y="47"/>
                  <a:pt x="173" y="47"/>
                </a:cubicBezTo>
                <a:cubicBezTo>
                  <a:pt x="174" y="47"/>
                  <a:pt x="174" y="46"/>
                  <a:pt x="174" y="46"/>
                </a:cubicBezTo>
                <a:cubicBezTo>
                  <a:pt x="174" y="46"/>
                  <a:pt x="174" y="46"/>
                  <a:pt x="173" y="45"/>
                </a:cubicBezTo>
                <a:cubicBezTo>
                  <a:pt x="173" y="45"/>
                  <a:pt x="174" y="45"/>
                  <a:pt x="174" y="45"/>
                </a:cubicBezTo>
                <a:cubicBezTo>
                  <a:pt x="174" y="45"/>
                  <a:pt x="174" y="45"/>
                  <a:pt x="174" y="45"/>
                </a:cubicBezTo>
                <a:cubicBezTo>
                  <a:pt x="175" y="45"/>
                  <a:pt x="175" y="44"/>
                  <a:pt x="175" y="44"/>
                </a:cubicBezTo>
                <a:cubicBezTo>
                  <a:pt x="176" y="44"/>
                  <a:pt x="177" y="44"/>
                  <a:pt x="177" y="44"/>
                </a:cubicBezTo>
                <a:moveTo>
                  <a:pt x="143" y="29"/>
                </a:moveTo>
                <a:cubicBezTo>
                  <a:pt x="142" y="29"/>
                  <a:pt x="142" y="29"/>
                  <a:pt x="142" y="30"/>
                </a:cubicBezTo>
                <a:cubicBezTo>
                  <a:pt x="141" y="30"/>
                  <a:pt x="141" y="30"/>
                  <a:pt x="141" y="30"/>
                </a:cubicBezTo>
                <a:cubicBezTo>
                  <a:pt x="140" y="30"/>
                  <a:pt x="140" y="30"/>
                  <a:pt x="140" y="30"/>
                </a:cubicBezTo>
                <a:cubicBezTo>
                  <a:pt x="139" y="30"/>
                  <a:pt x="138" y="30"/>
                  <a:pt x="137" y="30"/>
                </a:cubicBezTo>
                <a:cubicBezTo>
                  <a:pt x="137" y="30"/>
                  <a:pt x="137" y="30"/>
                  <a:pt x="137" y="30"/>
                </a:cubicBezTo>
                <a:cubicBezTo>
                  <a:pt x="137" y="29"/>
                  <a:pt x="137" y="29"/>
                  <a:pt x="138" y="28"/>
                </a:cubicBezTo>
                <a:cubicBezTo>
                  <a:pt x="138" y="28"/>
                  <a:pt x="138" y="28"/>
                  <a:pt x="138" y="28"/>
                </a:cubicBezTo>
                <a:cubicBezTo>
                  <a:pt x="136" y="28"/>
                  <a:pt x="134" y="29"/>
                  <a:pt x="133" y="28"/>
                </a:cubicBezTo>
                <a:cubicBezTo>
                  <a:pt x="133" y="28"/>
                  <a:pt x="133" y="28"/>
                  <a:pt x="133" y="28"/>
                </a:cubicBezTo>
                <a:cubicBezTo>
                  <a:pt x="134" y="28"/>
                  <a:pt x="134" y="28"/>
                  <a:pt x="134" y="27"/>
                </a:cubicBezTo>
                <a:cubicBezTo>
                  <a:pt x="135" y="27"/>
                  <a:pt x="135" y="27"/>
                  <a:pt x="135" y="26"/>
                </a:cubicBezTo>
                <a:cubicBezTo>
                  <a:pt x="135" y="26"/>
                  <a:pt x="136" y="27"/>
                  <a:pt x="136" y="27"/>
                </a:cubicBezTo>
                <a:cubicBezTo>
                  <a:pt x="137" y="28"/>
                  <a:pt x="137" y="27"/>
                  <a:pt x="138" y="28"/>
                </a:cubicBezTo>
                <a:cubicBezTo>
                  <a:pt x="138" y="28"/>
                  <a:pt x="138" y="27"/>
                  <a:pt x="138" y="27"/>
                </a:cubicBezTo>
                <a:cubicBezTo>
                  <a:pt x="139" y="27"/>
                  <a:pt x="139" y="27"/>
                  <a:pt x="139" y="26"/>
                </a:cubicBezTo>
                <a:cubicBezTo>
                  <a:pt x="139" y="27"/>
                  <a:pt x="139" y="27"/>
                  <a:pt x="139" y="28"/>
                </a:cubicBezTo>
                <a:cubicBezTo>
                  <a:pt x="139" y="28"/>
                  <a:pt x="139" y="28"/>
                  <a:pt x="139" y="28"/>
                </a:cubicBezTo>
                <a:cubicBezTo>
                  <a:pt x="140" y="27"/>
                  <a:pt x="140" y="27"/>
                  <a:pt x="141" y="27"/>
                </a:cubicBezTo>
                <a:cubicBezTo>
                  <a:pt x="141" y="27"/>
                  <a:pt x="141" y="27"/>
                  <a:pt x="141" y="27"/>
                </a:cubicBezTo>
                <a:cubicBezTo>
                  <a:pt x="141" y="27"/>
                  <a:pt x="141" y="27"/>
                  <a:pt x="141" y="27"/>
                </a:cubicBezTo>
                <a:cubicBezTo>
                  <a:pt x="142" y="27"/>
                  <a:pt x="142" y="27"/>
                  <a:pt x="143" y="27"/>
                </a:cubicBezTo>
                <a:cubicBezTo>
                  <a:pt x="143" y="27"/>
                  <a:pt x="143" y="28"/>
                  <a:pt x="144" y="28"/>
                </a:cubicBezTo>
                <a:cubicBezTo>
                  <a:pt x="144" y="28"/>
                  <a:pt x="144" y="28"/>
                  <a:pt x="144" y="28"/>
                </a:cubicBezTo>
                <a:cubicBezTo>
                  <a:pt x="144" y="28"/>
                  <a:pt x="144" y="28"/>
                  <a:pt x="144" y="28"/>
                </a:cubicBezTo>
                <a:cubicBezTo>
                  <a:pt x="143" y="28"/>
                  <a:pt x="143" y="29"/>
                  <a:pt x="143" y="29"/>
                </a:cubicBezTo>
                <a:moveTo>
                  <a:pt x="134" y="30"/>
                </a:moveTo>
                <a:cubicBezTo>
                  <a:pt x="135" y="30"/>
                  <a:pt x="135" y="30"/>
                  <a:pt x="135" y="30"/>
                </a:cubicBezTo>
                <a:cubicBezTo>
                  <a:pt x="136" y="30"/>
                  <a:pt x="136" y="31"/>
                  <a:pt x="136" y="31"/>
                </a:cubicBezTo>
                <a:cubicBezTo>
                  <a:pt x="136" y="31"/>
                  <a:pt x="136" y="31"/>
                  <a:pt x="136" y="31"/>
                </a:cubicBezTo>
                <a:cubicBezTo>
                  <a:pt x="135" y="31"/>
                  <a:pt x="135" y="32"/>
                  <a:pt x="135" y="32"/>
                </a:cubicBezTo>
                <a:cubicBezTo>
                  <a:pt x="134" y="32"/>
                  <a:pt x="134" y="33"/>
                  <a:pt x="134" y="33"/>
                </a:cubicBezTo>
                <a:cubicBezTo>
                  <a:pt x="134" y="34"/>
                  <a:pt x="134" y="34"/>
                  <a:pt x="134" y="34"/>
                </a:cubicBezTo>
                <a:cubicBezTo>
                  <a:pt x="133" y="34"/>
                  <a:pt x="133" y="34"/>
                  <a:pt x="133" y="34"/>
                </a:cubicBezTo>
                <a:cubicBezTo>
                  <a:pt x="132" y="35"/>
                  <a:pt x="132" y="35"/>
                  <a:pt x="132" y="36"/>
                </a:cubicBezTo>
                <a:cubicBezTo>
                  <a:pt x="132" y="36"/>
                  <a:pt x="132" y="36"/>
                  <a:pt x="132" y="36"/>
                </a:cubicBezTo>
                <a:cubicBezTo>
                  <a:pt x="131" y="36"/>
                  <a:pt x="129" y="35"/>
                  <a:pt x="129" y="35"/>
                </a:cubicBezTo>
                <a:cubicBezTo>
                  <a:pt x="129" y="35"/>
                  <a:pt x="129" y="35"/>
                  <a:pt x="129" y="35"/>
                </a:cubicBezTo>
                <a:cubicBezTo>
                  <a:pt x="129" y="35"/>
                  <a:pt x="129" y="34"/>
                  <a:pt x="129" y="34"/>
                </a:cubicBezTo>
                <a:cubicBezTo>
                  <a:pt x="130" y="34"/>
                  <a:pt x="131" y="34"/>
                  <a:pt x="132" y="34"/>
                </a:cubicBezTo>
                <a:cubicBezTo>
                  <a:pt x="131" y="34"/>
                  <a:pt x="131" y="33"/>
                  <a:pt x="131" y="33"/>
                </a:cubicBezTo>
                <a:cubicBezTo>
                  <a:pt x="130" y="33"/>
                  <a:pt x="130" y="34"/>
                  <a:pt x="129" y="34"/>
                </a:cubicBezTo>
                <a:cubicBezTo>
                  <a:pt x="128" y="34"/>
                  <a:pt x="128" y="33"/>
                  <a:pt x="128" y="33"/>
                </a:cubicBezTo>
                <a:cubicBezTo>
                  <a:pt x="128" y="33"/>
                  <a:pt x="128" y="33"/>
                  <a:pt x="128" y="33"/>
                </a:cubicBezTo>
                <a:cubicBezTo>
                  <a:pt x="129" y="33"/>
                  <a:pt x="131" y="33"/>
                  <a:pt x="131" y="32"/>
                </a:cubicBezTo>
                <a:cubicBezTo>
                  <a:pt x="131" y="32"/>
                  <a:pt x="131" y="32"/>
                  <a:pt x="131" y="32"/>
                </a:cubicBezTo>
                <a:cubicBezTo>
                  <a:pt x="131" y="32"/>
                  <a:pt x="130" y="31"/>
                  <a:pt x="130" y="31"/>
                </a:cubicBezTo>
                <a:cubicBezTo>
                  <a:pt x="129" y="31"/>
                  <a:pt x="129" y="32"/>
                  <a:pt x="128" y="32"/>
                </a:cubicBezTo>
                <a:cubicBezTo>
                  <a:pt x="127" y="33"/>
                  <a:pt x="126" y="31"/>
                  <a:pt x="126" y="31"/>
                </a:cubicBezTo>
                <a:cubicBezTo>
                  <a:pt x="126" y="31"/>
                  <a:pt x="126" y="31"/>
                  <a:pt x="127" y="30"/>
                </a:cubicBezTo>
                <a:cubicBezTo>
                  <a:pt x="127" y="30"/>
                  <a:pt x="126" y="30"/>
                  <a:pt x="126" y="30"/>
                </a:cubicBezTo>
                <a:cubicBezTo>
                  <a:pt x="126" y="30"/>
                  <a:pt x="126" y="30"/>
                  <a:pt x="125" y="30"/>
                </a:cubicBezTo>
                <a:cubicBezTo>
                  <a:pt x="125" y="30"/>
                  <a:pt x="125" y="29"/>
                  <a:pt x="125" y="29"/>
                </a:cubicBezTo>
                <a:cubicBezTo>
                  <a:pt x="125" y="29"/>
                  <a:pt x="125" y="29"/>
                  <a:pt x="126" y="29"/>
                </a:cubicBezTo>
                <a:cubicBezTo>
                  <a:pt x="126" y="29"/>
                  <a:pt x="126" y="29"/>
                  <a:pt x="127" y="29"/>
                </a:cubicBezTo>
                <a:cubicBezTo>
                  <a:pt x="127" y="29"/>
                  <a:pt x="127" y="28"/>
                  <a:pt x="128" y="28"/>
                </a:cubicBezTo>
                <a:cubicBezTo>
                  <a:pt x="128" y="29"/>
                  <a:pt x="128" y="29"/>
                  <a:pt x="128" y="29"/>
                </a:cubicBezTo>
                <a:cubicBezTo>
                  <a:pt x="128" y="29"/>
                  <a:pt x="128" y="30"/>
                  <a:pt x="129" y="30"/>
                </a:cubicBezTo>
                <a:cubicBezTo>
                  <a:pt x="129" y="30"/>
                  <a:pt x="129" y="30"/>
                  <a:pt x="129" y="30"/>
                </a:cubicBezTo>
                <a:cubicBezTo>
                  <a:pt x="129" y="29"/>
                  <a:pt x="129" y="29"/>
                  <a:pt x="129" y="29"/>
                </a:cubicBezTo>
                <a:cubicBezTo>
                  <a:pt x="129" y="28"/>
                  <a:pt x="129" y="28"/>
                  <a:pt x="129" y="29"/>
                </a:cubicBezTo>
                <a:cubicBezTo>
                  <a:pt x="130" y="29"/>
                  <a:pt x="130" y="30"/>
                  <a:pt x="131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31" y="30"/>
                  <a:pt x="130" y="29"/>
                  <a:pt x="131" y="28"/>
                </a:cubicBezTo>
                <a:cubicBezTo>
                  <a:pt x="131" y="28"/>
                  <a:pt x="131" y="28"/>
                  <a:pt x="131" y="28"/>
                </a:cubicBezTo>
                <a:cubicBezTo>
                  <a:pt x="131" y="28"/>
                  <a:pt x="132" y="28"/>
                  <a:pt x="132" y="28"/>
                </a:cubicBezTo>
                <a:cubicBezTo>
                  <a:pt x="133" y="28"/>
                  <a:pt x="133" y="28"/>
                  <a:pt x="133" y="28"/>
                </a:cubicBezTo>
                <a:cubicBezTo>
                  <a:pt x="133" y="28"/>
                  <a:pt x="133" y="28"/>
                  <a:pt x="133" y="28"/>
                </a:cubicBezTo>
                <a:cubicBezTo>
                  <a:pt x="133" y="29"/>
                  <a:pt x="133" y="29"/>
                  <a:pt x="133" y="29"/>
                </a:cubicBezTo>
                <a:cubicBezTo>
                  <a:pt x="133" y="30"/>
                  <a:pt x="133" y="30"/>
                  <a:pt x="133" y="30"/>
                </a:cubicBezTo>
                <a:cubicBezTo>
                  <a:pt x="133" y="29"/>
                  <a:pt x="133" y="29"/>
                  <a:pt x="134" y="29"/>
                </a:cubicBezTo>
                <a:cubicBezTo>
                  <a:pt x="134" y="29"/>
                  <a:pt x="134" y="30"/>
                  <a:pt x="134" y="30"/>
                </a:cubicBezTo>
                <a:moveTo>
                  <a:pt x="112" y="85"/>
                </a:moveTo>
                <a:cubicBezTo>
                  <a:pt x="112" y="85"/>
                  <a:pt x="112" y="85"/>
                  <a:pt x="112" y="85"/>
                </a:cubicBezTo>
                <a:cubicBezTo>
                  <a:pt x="113" y="85"/>
                  <a:pt x="114" y="85"/>
                  <a:pt x="114" y="85"/>
                </a:cubicBezTo>
                <a:cubicBezTo>
                  <a:pt x="114" y="85"/>
                  <a:pt x="114" y="85"/>
                  <a:pt x="114" y="85"/>
                </a:cubicBezTo>
                <a:cubicBezTo>
                  <a:pt x="114" y="85"/>
                  <a:pt x="114" y="85"/>
                  <a:pt x="114" y="85"/>
                </a:cubicBezTo>
                <a:cubicBezTo>
                  <a:pt x="113" y="85"/>
                  <a:pt x="113" y="85"/>
                  <a:pt x="113" y="85"/>
                </a:cubicBezTo>
                <a:cubicBezTo>
                  <a:pt x="113" y="85"/>
                  <a:pt x="113" y="86"/>
                  <a:pt x="112" y="86"/>
                </a:cubicBezTo>
                <a:cubicBezTo>
                  <a:pt x="112" y="86"/>
                  <a:pt x="112" y="86"/>
                  <a:pt x="112" y="86"/>
                </a:cubicBezTo>
                <a:cubicBezTo>
                  <a:pt x="111" y="86"/>
                  <a:pt x="111" y="86"/>
                  <a:pt x="111" y="86"/>
                </a:cubicBezTo>
                <a:cubicBezTo>
                  <a:pt x="111" y="86"/>
                  <a:pt x="111" y="86"/>
                  <a:pt x="111" y="86"/>
                </a:cubicBezTo>
                <a:cubicBezTo>
                  <a:pt x="110" y="86"/>
                  <a:pt x="110" y="86"/>
                  <a:pt x="110" y="86"/>
                </a:cubicBezTo>
                <a:cubicBezTo>
                  <a:pt x="110" y="86"/>
                  <a:pt x="110" y="86"/>
                  <a:pt x="110" y="86"/>
                </a:cubicBezTo>
                <a:cubicBezTo>
                  <a:pt x="109" y="86"/>
                  <a:pt x="109" y="86"/>
                  <a:pt x="108" y="86"/>
                </a:cubicBezTo>
                <a:cubicBezTo>
                  <a:pt x="108" y="87"/>
                  <a:pt x="108" y="86"/>
                  <a:pt x="107" y="86"/>
                </a:cubicBezTo>
                <a:cubicBezTo>
                  <a:pt x="107" y="86"/>
                  <a:pt x="107" y="86"/>
                  <a:pt x="107" y="86"/>
                </a:cubicBezTo>
                <a:cubicBezTo>
                  <a:pt x="106" y="86"/>
                  <a:pt x="106" y="87"/>
                  <a:pt x="106" y="87"/>
                </a:cubicBezTo>
                <a:cubicBezTo>
                  <a:pt x="106" y="87"/>
                  <a:pt x="106" y="87"/>
                  <a:pt x="106" y="87"/>
                </a:cubicBezTo>
                <a:cubicBezTo>
                  <a:pt x="106" y="87"/>
                  <a:pt x="105" y="87"/>
                  <a:pt x="105" y="87"/>
                </a:cubicBezTo>
                <a:cubicBezTo>
                  <a:pt x="105" y="87"/>
                  <a:pt x="105" y="87"/>
                  <a:pt x="105" y="86"/>
                </a:cubicBezTo>
                <a:cubicBezTo>
                  <a:pt x="106" y="86"/>
                  <a:pt x="107" y="86"/>
                  <a:pt x="107" y="85"/>
                </a:cubicBezTo>
                <a:cubicBezTo>
                  <a:pt x="107" y="85"/>
                  <a:pt x="107" y="85"/>
                  <a:pt x="107" y="85"/>
                </a:cubicBezTo>
                <a:cubicBezTo>
                  <a:pt x="108" y="85"/>
                  <a:pt x="108" y="85"/>
                  <a:pt x="108" y="85"/>
                </a:cubicBezTo>
                <a:cubicBezTo>
                  <a:pt x="108" y="85"/>
                  <a:pt x="109" y="84"/>
                  <a:pt x="109" y="84"/>
                </a:cubicBezTo>
                <a:cubicBezTo>
                  <a:pt x="109" y="84"/>
                  <a:pt x="108" y="85"/>
                  <a:pt x="108" y="85"/>
                </a:cubicBezTo>
                <a:cubicBezTo>
                  <a:pt x="108" y="85"/>
                  <a:pt x="108" y="85"/>
                  <a:pt x="108" y="85"/>
                </a:cubicBezTo>
                <a:cubicBezTo>
                  <a:pt x="108" y="85"/>
                  <a:pt x="108" y="85"/>
                  <a:pt x="108" y="85"/>
                </a:cubicBezTo>
                <a:cubicBezTo>
                  <a:pt x="108" y="84"/>
                  <a:pt x="107" y="84"/>
                  <a:pt x="107" y="84"/>
                </a:cubicBezTo>
                <a:cubicBezTo>
                  <a:pt x="107" y="84"/>
                  <a:pt x="107" y="84"/>
                  <a:pt x="106" y="84"/>
                </a:cubicBezTo>
                <a:cubicBezTo>
                  <a:pt x="106" y="84"/>
                  <a:pt x="106" y="84"/>
                  <a:pt x="106" y="84"/>
                </a:cubicBezTo>
                <a:cubicBezTo>
                  <a:pt x="106" y="84"/>
                  <a:pt x="106" y="84"/>
                  <a:pt x="106" y="84"/>
                </a:cubicBezTo>
                <a:cubicBezTo>
                  <a:pt x="106" y="84"/>
                  <a:pt x="107" y="84"/>
                  <a:pt x="107" y="83"/>
                </a:cubicBezTo>
                <a:cubicBezTo>
                  <a:pt x="107" y="83"/>
                  <a:pt x="107" y="83"/>
                  <a:pt x="107" y="82"/>
                </a:cubicBezTo>
                <a:cubicBezTo>
                  <a:pt x="107" y="82"/>
                  <a:pt x="107" y="82"/>
                  <a:pt x="107" y="82"/>
                </a:cubicBezTo>
                <a:cubicBezTo>
                  <a:pt x="107" y="82"/>
                  <a:pt x="107" y="82"/>
                  <a:pt x="107" y="82"/>
                </a:cubicBezTo>
                <a:cubicBezTo>
                  <a:pt x="107" y="82"/>
                  <a:pt x="107" y="82"/>
                  <a:pt x="107" y="82"/>
                </a:cubicBezTo>
                <a:cubicBezTo>
                  <a:pt x="107" y="82"/>
                  <a:pt x="108" y="82"/>
                  <a:pt x="109" y="82"/>
                </a:cubicBezTo>
                <a:cubicBezTo>
                  <a:pt x="109" y="82"/>
                  <a:pt x="109" y="82"/>
                  <a:pt x="109" y="82"/>
                </a:cubicBezTo>
                <a:cubicBezTo>
                  <a:pt x="108" y="81"/>
                  <a:pt x="109" y="81"/>
                  <a:pt x="109" y="80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08" y="80"/>
                  <a:pt x="108" y="80"/>
                  <a:pt x="108" y="80"/>
                </a:cubicBezTo>
                <a:cubicBezTo>
                  <a:pt x="108" y="80"/>
                  <a:pt x="108" y="80"/>
                  <a:pt x="108" y="80"/>
                </a:cubicBezTo>
                <a:cubicBezTo>
                  <a:pt x="108" y="80"/>
                  <a:pt x="108" y="79"/>
                  <a:pt x="108" y="79"/>
                </a:cubicBezTo>
                <a:cubicBezTo>
                  <a:pt x="108" y="79"/>
                  <a:pt x="108" y="79"/>
                  <a:pt x="107" y="79"/>
                </a:cubicBezTo>
                <a:cubicBezTo>
                  <a:pt x="107" y="79"/>
                  <a:pt x="107" y="79"/>
                  <a:pt x="107" y="79"/>
                </a:cubicBezTo>
                <a:cubicBezTo>
                  <a:pt x="107" y="79"/>
                  <a:pt x="107" y="79"/>
                  <a:pt x="107" y="79"/>
                </a:cubicBezTo>
                <a:cubicBezTo>
                  <a:pt x="106" y="79"/>
                  <a:pt x="106" y="79"/>
                  <a:pt x="106" y="79"/>
                </a:cubicBezTo>
                <a:cubicBezTo>
                  <a:pt x="106" y="79"/>
                  <a:pt x="107" y="78"/>
                  <a:pt x="107" y="78"/>
                </a:cubicBezTo>
                <a:cubicBezTo>
                  <a:pt x="106" y="78"/>
                  <a:pt x="106" y="78"/>
                  <a:pt x="106" y="78"/>
                </a:cubicBezTo>
                <a:cubicBezTo>
                  <a:pt x="106" y="78"/>
                  <a:pt x="107" y="78"/>
                  <a:pt x="107" y="77"/>
                </a:cubicBezTo>
                <a:cubicBezTo>
                  <a:pt x="107" y="77"/>
                  <a:pt x="107" y="77"/>
                  <a:pt x="107" y="77"/>
                </a:cubicBezTo>
                <a:cubicBezTo>
                  <a:pt x="106" y="77"/>
                  <a:pt x="106" y="77"/>
                  <a:pt x="106" y="77"/>
                </a:cubicBezTo>
                <a:cubicBezTo>
                  <a:pt x="106" y="77"/>
                  <a:pt x="106" y="77"/>
                  <a:pt x="106" y="78"/>
                </a:cubicBezTo>
                <a:cubicBezTo>
                  <a:pt x="106" y="78"/>
                  <a:pt x="106" y="78"/>
                  <a:pt x="106" y="78"/>
                </a:cubicBezTo>
                <a:cubicBezTo>
                  <a:pt x="105" y="77"/>
                  <a:pt x="106" y="77"/>
                  <a:pt x="106" y="76"/>
                </a:cubicBezTo>
                <a:cubicBezTo>
                  <a:pt x="106" y="76"/>
                  <a:pt x="106" y="76"/>
                  <a:pt x="106" y="76"/>
                </a:cubicBezTo>
                <a:cubicBezTo>
                  <a:pt x="106" y="76"/>
                  <a:pt x="106" y="76"/>
                  <a:pt x="106" y="76"/>
                </a:cubicBezTo>
                <a:cubicBezTo>
                  <a:pt x="105" y="76"/>
                  <a:pt x="105" y="76"/>
                  <a:pt x="105" y="77"/>
                </a:cubicBezTo>
                <a:cubicBezTo>
                  <a:pt x="105" y="77"/>
                  <a:pt x="105" y="77"/>
                  <a:pt x="105" y="76"/>
                </a:cubicBezTo>
                <a:cubicBezTo>
                  <a:pt x="105" y="76"/>
                  <a:pt x="105" y="76"/>
                  <a:pt x="105" y="76"/>
                </a:cubicBezTo>
                <a:cubicBezTo>
                  <a:pt x="105" y="75"/>
                  <a:pt x="105" y="75"/>
                  <a:pt x="105" y="75"/>
                </a:cubicBezTo>
                <a:cubicBezTo>
                  <a:pt x="105" y="75"/>
                  <a:pt x="106" y="75"/>
                  <a:pt x="106" y="75"/>
                </a:cubicBezTo>
                <a:cubicBezTo>
                  <a:pt x="106" y="75"/>
                  <a:pt x="105" y="75"/>
                  <a:pt x="105" y="75"/>
                </a:cubicBezTo>
                <a:cubicBezTo>
                  <a:pt x="105" y="74"/>
                  <a:pt x="105" y="74"/>
                  <a:pt x="106" y="74"/>
                </a:cubicBezTo>
                <a:cubicBezTo>
                  <a:pt x="106" y="74"/>
                  <a:pt x="106" y="74"/>
                  <a:pt x="106" y="74"/>
                </a:cubicBezTo>
                <a:cubicBezTo>
                  <a:pt x="106" y="74"/>
                  <a:pt x="106" y="74"/>
                  <a:pt x="106" y="74"/>
                </a:cubicBezTo>
                <a:cubicBezTo>
                  <a:pt x="106" y="74"/>
                  <a:pt x="106" y="74"/>
                  <a:pt x="106" y="74"/>
                </a:cubicBezTo>
                <a:cubicBezTo>
                  <a:pt x="106" y="73"/>
                  <a:pt x="106" y="73"/>
                  <a:pt x="106" y="73"/>
                </a:cubicBezTo>
                <a:cubicBezTo>
                  <a:pt x="106" y="73"/>
                  <a:pt x="106" y="73"/>
                  <a:pt x="106" y="73"/>
                </a:cubicBezTo>
                <a:cubicBezTo>
                  <a:pt x="106" y="73"/>
                  <a:pt x="107" y="73"/>
                  <a:pt x="107" y="73"/>
                </a:cubicBezTo>
                <a:cubicBezTo>
                  <a:pt x="107" y="73"/>
                  <a:pt x="108" y="73"/>
                  <a:pt x="108" y="73"/>
                </a:cubicBezTo>
                <a:cubicBezTo>
                  <a:pt x="108" y="73"/>
                  <a:pt x="109" y="73"/>
                  <a:pt x="108" y="73"/>
                </a:cubicBezTo>
                <a:cubicBezTo>
                  <a:pt x="108" y="74"/>
                  <a:pt x="107" y="74"/>
                  <a:pt x="107" y="75"/>
                </a:cubicBezTo>
                <a:cubicBezTo>
                  <a:pt x="107" y="75"/>
                  <a:pt x="107" y="75"/>
                  <a:pt x="107" y="75"/>
                </a:cubicBezTo>
                <a:cubicBezTo>
                  <a:pt x="108" y="75"/>
                  <a:pt x="109" y="74"/>
                  <a:pt x="110" y="75"/>
                </a:cubicBezTo>
                <a:cubicBezTo>
                  <a:pt x="110" y="75"/>
                  <a:pt x="110" y="75"/>
                  <a:pt x="110" y="75"/>
                </a:cubicBezTo>
                <a:cubicBezTo>
                  <a:pt x="109" y="76"/>
                  <a:pt x="109" y="77"/>
                  <a:pt x="108" y="77"/>
                </a:cubicBezTo>
                <a:cubicBezTo>
                  <a:pt x="108" y="77"/>
                  <a:pt x="108" y="77"/>
                  <a:pt x="108" y="77"/>
                </a:cubicBezTo>
                <a:cubicBezTo>
                  <a:pt x="109" y="77"/>
                  <a:pt x="109" y="77"/>
                  <a:pt x="109" y="77"/>
                </a:cubicBezTo>
                <a:cubicBezTo>
                  <a:pt x="109" y="77"/>
                  <a:pt x="109" y="77"/>
                  <a:pt x="109" y="77"/>
                </a:cubicBezTo>
                <a:cubicBezTo>
                  <a:pt x="109" y="77"/>
                  <a:pt x="108" y="77"/>
                  <a:pt x="108" y="77"/>
                </a:cubicBezTo>
                <a:cubicBezTo>
                  <a:pt x="108" y="77"/>
                  <a:pt x="108" y="77"/>
                  <a:pt x="108" y="77"/>
                </a:cubicBezTo>
                <a:cubicBezTo>
                  <a:pt x="108" y="78"/>
                  <a:pt x="108" y="77"/>
                  <a:pt x="109" y="77"/>
                </a:cubicBezTo>
                <a:cubicBezTo>
                  <a:pt x="109" y="77"/>
                  <a:pt x="110" y="78"/>
                  <a:pt x="110" y="78"/>
                </a:cubicBezTo>
                <a:cubicBezTo>
                  <a:pt x="110" y="79"/>
                  <a:pt x="110" y="79"/>
                  <a:pt x="110" y="79"/>
                </a:cubicBezTo>
                <a:cubicBezTo>
                  <a:pt x="111" y="80"/>
                  <a:pt x="111" y="79"/>
                  <a:pt x="111" y="80"/>
                </a:cubicBezTo>
                <a:cubicBezTo>
                  <a:pt x="111" y="80"/>
                  <a:pt x="111" y="80"/>
                  <a:pt x="112" y="80"/>
                </a:cubicBezTo>
                <a:cubicBezTo>
                  <a:pt x="112" y="81"/>
                  <a:pt x="112" y="81"/>
                  <a:pt x="112" y="81"/>
                </a:cubicBezTo>
                <a:cubicBezTo>
                  <a:pt x="112" y="82"/>
                  <a:pt x="113" y="82"/>
                  <a:pt x="112" y="82"/>
                </a:cubicBezTo>
                <a:cubicBezTo>
                  <a:pt x="112" y="82"/>
                  <a:pt x="112" y="83"/>
                  <a:pt x="112" y="83"/>
                </a:cubicBezTo>
                <a:cubicBezTo>
                  <a:pt x="113" y="82"/>
                  <a:pt x="114" y="82"/>
                  <a:pt x="114" y="83"/>
                </a:cubicBezTo>
                <a:cubicBezTo>
                  <a:pt x="114" y="83"/>
                  <a:pt x="114" y="83"/>
                  <a:pt x="114" y="83"/>
                </a:cubicBezTo>
                <a:cubicBezTo>
                  <a:pt x="114" y="84"/>
                  <a:pt x="113" y="84"/>
                  <a:pt x="112" y="85"/>
                </a:cubicBezTo>
                <a:moveTo>
                  <a:pt x="106" y="78"/>
                </a:moveTo>
                <a:cubicBezTo>
                  <a:pt x="106" y="78"/>
                  <a:pt x="106" y="78"/>
                  <a:pt x="106" y="78"/>
                </a:cubicBezTo>
                <a:cubicBezTo>
                  <a:pt x="106" y="78"/>
                  <a:pt x="106" y="78"/>
                  <a:pt x="105" y="78"/>
                </a:cubicBezTo>
                <a:cubicBezTo>
                  <a:pt x="105" y="78"/>
                  <a:pt x="105" y="78"/>
                  <a:pt x="105" y="78"/>
                </a:cubicBezTo>
                <a:cubicBezTo>
                  <a:pt x="105" y="78"/>
                  <a:pt x="105" y="78"/>
                  <a:pt x="105" y="78"/>
                </a:cubicBezTo>
                <a:cubicBezTo>
                  <a:pt x="105" y="78"/>
                  <a:pt x="105" y="78"/>
                  <a:pt x="106" y="78"/>
                </a:cubicBezTo>
                <a:moveTo>
                  <a:pt x="105" y="80"/>
                </a:moveTo>
                <a:cubicBezTo>
                  <a:pt x="105" y="80"/>
                  <a:pt x="105" y="81"/>
                  <a:pt x="104" y="81"/>
                </a:cubicBezTo>
                <a:cubicBezTo>
                  <a:pt x="105" y="81"/>
                  <a:pt x="105" y="82"/>
                  <a:pt x="105" y="82"/>
                </a:cubicBezTo>
                <a:cubicBezTo>
                  <a:pt x="105" y="83"/>
                  <a:pt x="105" y="83"/>
                  <a:pt x="105" y="83"/>
                </a:cubicBezTo>
                <a:cubicBezTo>
                  <a:pt x="104" y="83"/>
                  <a:pt x="104" y="83"/>
                  <a:pt x="104" y="83"/>
                </a:cubicBezTo>
                <a:cubicBezTo>
                  <a:pt x="104" y="83"/>
                  <a:pt x="104" y="83"/>
                  <a:pt x="104" y="84"/>
                </a:cubicBezTo>
                <a:cubicBezTo>
                  <a:pt x="104" y="84"/>
                  <a:pt x="103" y="84"/>
                  <a:pt x="103" y="84"/>
                </a:cubicBezTo>
                <a:cubicBezTo>
                  <a:pt x="103" y="84"/>
                  <a:pt x="102" y="84"/>
                  <a:pt x="102" y="84"/>
                </a:cubicBezTo>
                <a:cubicBezTo>
                  <a:pt x="102" y="84"/>
                  <a:pt x="102" y="84"/>
                  <a:pt x="102" y="84"/>
                </a:cubicBezTo>
                <a:cubicBezTo>
                  <a:pt x="101" y="84"/>
                  <a:pt x="101" y="85"/>
                  <a:pt x="101" y="85"/>
                </a:cubicBezTo>
                <a:cubicBezTo>
                  <a:pt x="101" y="84"/>
                  <a:pt x="101" y="84"/>
                  <a:pt x="101" y="84"/>
                </a:cubicBezTo>
                <a:cubicBezTo>
                  <a:pt x="100" y="84"/>
                  <a:pt x="100" y="84"/>
                  <a:pt x="100" y="84"/>
                </a:cubicBezTo>
                <a:cubicBezTo>
                  <a:pt x="100" y="84"/>
                  <a:pt x="100" y="84"/>
                  <a:pt x="100" y="84"/>
                </a:cubicBezTo>
                <a:cubicBezTo>
                  <a:pt x="100" y="84"/>
                  <a:pt x="100" y="84"/>
                  <a:pt x="100" y="84"/>
                </a:cubicBezTo>
                <a:cubicBezTo>
                  <a:pt x="100" y="84"/>
                  <a:pt x="100" y="84"/>
                  <a:pt x="100" y="84"/>
                </a:cubicBezTo>
                <a:cubicBezTo>
                  <a:pt x="100" y="84"/>
                  <a:pt x="100" y="84"/>
                  <a:pt x="100" y="84"/>
                </a:cubicBezTo>
                <a:cubicBezTo>
                  <a:pt x="100" y="83"/>
                  <a:pt x="100" y="83"/>
                  <a:pt x="100" y="83"/>
                </a:cubicBezTo>
                <a:cubicBezTo>
                  <a:pt x="100" y="83"/>
                  <a:pt x="100" y="83"/>
                  <a:pt x="101" y="83"/>
                </a:cubicBezTo>
                <a:cubicBezTo>
                  <a:pt x="101" y="83"/>
                  <a:pt x="101" y="83"/>
                  <a:pt x="101" y="83"/>
                </a:cubicBezTo>
                <a:cubicBezTo>
                  <a:pt x="101" y="83"/>
                  <a:pt x="101" y="83"/>
                  <a:pt x="101" y="83"/>
                </a:cubicBezTo>
                <a:cubicBezTo>
                  <a:pt x="101" y="83"/>
                  <a:pt x="101" y="83"/>
                  <a:pt x="101" y="83"/>
                </a:cubicBezTo>
                <a:cubicBezTo>
                  <a:pt x="101" y="83"/>
                  <a:pt x="101" y="83"/>
                  <a:pt x="101" y="83"/>
                </a:cubicBezTo>
                <a:cubicBezTo>
                  <a:pt x="101" y="83"/>
                  <a:pt x="101" y="82"/>
                  <a:pt x="101" y="82"/>
                </a:cubicBezTo>
                <a:cubicBezTo>
                  <a:pt x="101" y="82"/>
                  <a:pt x="101" y="82"/>
                  <a:pt x="101" y="82"/>
                </a:cubicBezTo>
                <a:cubicBezTo>
                  <a:pt x="101" y="82"/>
                  <a:pt x="101" y="82"/>
                  <a:pt x="102" y="82"/>
                </a:cubicBezTo>
                <a:cubicBezTo>
                  <a:pt x="102" y="82"/>
                  <a:pt x="102" y="82"/>
                  <a:pt x="102" y="82"/>
                </a:cubicBezTo>
                <a:cubicBezTo>
                  <a:pt x="101" y="82"/>
                  <a:pt x="100" y="82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0" y="81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0"/>
                  <a:pt x="100" y="80"/>
                  <a:pt x="100" y="80"/>
                </a:cubicBezTo>
                <a:cubicBezTo>
                  <a:pt x="101" y="80"/>
                  <a:pt x="101" y="80"/>
                  <a:pt x="102" y="80"/>
                </a:cubicBezTo>
                <a:cubicBezTo>
                  <a:pt x="102" y="80"/>
                  <a:pt x="102" y="80"/>
                  <a:pt x="102" y="80"/>
                </a:cubicBezTo>
                <a:cubicBezTo>
                  <a:pt x="102" y="80"/>
                  <a:pt x="102" y="80"/>
                  <a:pt x="102" y="79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2" y="79"/>
                  <a:pt x="102" y="79"/>
                  <a:pt x="103" y="78"/>
                </a:cubicBezTo>
                <a:cubicBezTo>
                  <a:pt x="103" y="79"/>
                  <a:pt x="103" y="79"/>
                  <a:pt x="103" y="79"/>
                </a:cubicBezTo>
                <a:cubicBezTo>
                  <a:pt x="104" y="79"/>
                  <a:pt x="105" y="78"/>
                  <a:pt x="105" y="79"/>
                </a:cubicBezTo>
                <a:cubicBezTo>
                  <a:pt x="105" y="79"/>
                  <a:pt x="105" y="80"/>
                  <a:pt x="105" y="80"/>
                </a:cubicBezTo>
                <a:moveTo>
                  <a:pt x="100" y="113"/>
                </a:moveTo>
                <a:cubicBezTo>
                  <a:pt x="101" y="112"/>
                  <a:pt x="101" y="112"/>
                  <a:pt x="101" y="112"/>
                </a:cubicBezTo>
                <a:cubicBezTo>
                  <a:pt x="101" y="112"/>
                  <a:pt x="101" y="111"/>
                  <a:pt x="101" y="111"/>
                </a:cubicBezTo>
                <a:cubicBezTo>
                  <a:pt x="101" y="111"/>
                  <a:pt x="102" y="110"/>
                  <a:pt x="102" y="110"/>
                </a:cubicBezTo>
                <a:cubicBezTo>
                  <a:pt x="103" y="110"/>
                  <a:pt x="104" y="110"/>
                  <a:pt x="104" y="109"/>
                </a:cubicBezTo>
                <a:cubicBezTo>
                  <a:pt x="104" y="109"/>
                  <a:pt x="105" y="107"/>
                  <a:pt x="105" y="107"/>
                </a:cubicBezTo>
                <a:cubicBezTo>
                  <a:pt x="105" y="107"/>
                  <a:pt x="105" y="107"/>
                  <a:pt x="105" y="107"/>
                </a:cubicBezTo>
                <a:cubicBezTo>
                  <a:pt x="106" y="107"/>
                  <a:pt x="106" y="108"/>
                  <a:pt x="107" y="108"/>
                </a:cubicBezTo>
                <a:cubicBezTo>
                  <a:pt x="107" y="108"/>
                  <a:pt x="108" y="107"/>
                  <a:pt x="109" y="107"/>
                </a:cubicBezTo>
                <a:cubicBezTo>
                  <a:pt x="109" y="108"/>
                  <a:pt x="109" y="108"/>
                  <a:pt x="110" y="108"/>
                </a:cubicBezTo>
                <a:cubicBezTo>
                  <a:pt x="110" y="108"/>
                  <a:pt x="110" y="107"/>
                  <a:pt x="111" y="107"/>
                </a:cubicBezTo>
                <a:cubicBezTo>
                  <a:pt x="111" y="107"/>
                  <a:pt x="111" y="107"/>
                  <a:pt x="112" y="107"/>
                </a:cubicBezTo>
                <a:cubicBezTo>
                  <a:pt x="112" y="107"/>
                  <a:pt x="112" y="107"/>
                  <a:pt x="112" y="107"/>
                </a:cubicBezTo>
                <a:cubicBezTo>
                  <a:pt x="112" y="107"/>
                  <a:pt x="112" y="106"/>
                  <a:pt x="113" y="106"/>
                </a:cubicBezTo>
                <a:cubicBezTo>
                  <a:pt x="113" y="106"/>
                  <a:pt x="114" y="106"/>
                  <a:pt x="115" y="106"/>
                </a:cubicBezTo>
                <a:cubicBezTo>
                  <a:pt x="115" y="106"/>
                  <a:pt x="115" y="106"/>
                  <a:pt x="115" y="106"/>
                </a:cubicBezTo>
                <a:cubicBezTo>
                  <a:pt x="115" y="106"/>
                  <a:pt x="116" y="106"/>
                  <a:pt x="116" y="106"/>
                </a:cubicBezTo>
                <a:cubicBezTo>
                  <a:pt x="116" y="106"/>
                  <a:pt x="116" y="106"/>
                  <a:pt x="116" y="105"/>
                </a:cubicBezTo>
                <a:cubicBezTo>
                  <a:pt x="117" y="105"/>
                  <a:pt x="118" y="106"/>
                  <a:pt x="118" y="106"/>
                </a:cubicBezTo>
                <a:cubicBezTo>
                  <a:pt x="119" y="106"/>
                  <a:pt x="119" y="105"/>
                  <a:pt x="119" y="105"/>
                </a:cubicBezTo>
                <a:cubicBezTo>
                  <a:pt x="120" y="105"/>
                  <a:pt x="120" y="105"/>
                  <a:pt x="120" y="105"/>
                </a:cubicBezTo>
                <a:cubicBezTo>
                  <a:pt x="120" y="105"/>
                  <a:pt x="120" y="105"/>
                  <a:pt x="121" y="105"/>
                </a:cubicBezTo>
                <a:cubicBezTo>
                  <a:pt x="121" y="105"/>
                  <a:pt x="121" y="106"/>
                  <a:pt x="121" y="106"/>
                </a:cubicBezTo>
                <a:cubicBezTo>
                  <a:pt x="122" y="106"/>
                  <a:pt x="123" y="105"/>
                  <a:pt x="123" y="105"/>
                </a:cubicBezTo>
                <a:cubicBezTo>
                  <a:pt x="123" y="105"/>
                  <a:pt x="123" y="105"/>
                  <a:pt x="123" y="105"/>
                </a:cubicBezTo>
                <a:cubicBezTo>
                  <a:pt x="123" y="105"/>
                  <a:pt x="124" y="105"/>
                  <a:pt x="124" y="105"/>
                </a:cubicBezTo>
                <a:cubicBezTo>
                  <a:pt x="124" y="105"/>
                  <a:pt x="124" y="105"/>
                  <a:pt x="124" y="106"/>
                </a:cubicBezTo>
                <a:cubicBezTo>
                  <a:pt x="124" y="106"/>
                  <a:pt x="124" y="106"/>
                  <a:pt x="124" y="106"/>
                </a:cubicBezTo>
                <a:cubicBezTo>
                  <a:pt x="124" y="105"/>
                  <a:pt x="125" y="105"/>
                  <a:pt x="125" y="105"/>
                </a:cubicBezTo>
                <a:cubicBezTo>
                  <a:pt x="125" y="106"/>
                  <a:pt x="123" y="106"/>
                  <a:pt x="125" y="107"/>
                </a:cubicBezTo>
                <a:cubicBezTo>
                  <a:pt x="125" y="107"/>
                  <a:pt x="125" y="107"/>
                  <a:pt x="125" y="108"/>
                </a:cubicBezTo>
                <a:cubicBezTo>
                  <a:pt x="125" y="108"/>
                  <a:pt x="124" y="109"/>
                  <a:pt x="124" y="109"/>
                </a:cubicBezTo>
                <a:cubicBezTo>
                  <a:pt x="124" y="109"/>
                  <a:pt x="124" y="110"/>
                  <a:pt x="124" y="110"/>
                </a:cubicBezTo>
                <a:cubicBezTo>
                  <a:pt x="125" y="110"/>
                  <a:pt x="125" y="110"/>
                  <a:pt x="125" y="110"/>
                </a:cubicBezTo>
                <a:cubicBezTo>
                  <a:pt x="125" y="110"/>
                  <a:pt x="125" y="110"/>
                  <a:pt x="125" y="110"/>
                </a:cubicBezTo>
                <a:cubicBezTo>
                  <a:pt x="126" y="110"/>
                  <a:pt x="126" y="111"/>
                  <a:pt x="127" y="111"/>
                </a:cubicBezTo>
                <a:cubicBezTo>
                  <a:pt x="128" y="111"/>
                  <a:pt x="128" y="111"/>
                  <a:pt x="128" y="111"/>
                </a:cubicBezTo>
                <a:cubicBezTo>
                  <a:pt x="129" y="111"/>
                  <a:pt x="129" y="111"/>
                  <a:pt x="129" y="111"/>
                </a:cubicBezTo>
                <a:cubicBezTo>
                  <a:pt x="129" y="111"/>
                  <a:pt x="129" y="111"/>
                  <a:pt x="129" y="111"/>
                </a:cubicBezTo>
                <a:cubicBezTo>
                  <a:pt x="129" y="111"/>
                  <a:pt x="129" y="111"/>
                  <a:pt x="129" y="111"/>
                </a:cubicBezTo>
                <a:cubicBezTo>
                  <a:pt x="130" y="112"/>
                  <a:pt x="130" y="113"/>
                  <a:pt x="130" y="113"/>
                </a:cubicBezTo>
                <a:cubicBezTo>
                  <a:pt x="131" y="113"/>
                  <a:pt x="132" y="113"/>
                  <a:pt x="133" y="113"/>
                </a:cubicBezTo>
                <a:cubicBezTo>
                  <a:pt x="133" y="113"/>
                  <a:pt x="134" y="114"/>
                  <a:pt x="134" y="114"/>
                </a:cubicBezTo>
                <a:cubicBezTo>
                  <a:pt x="134" y="114"/>
                  <a:pt x="135" y="114"/>
                  <a:pt x="135" y="114"/>
                </a:cubicBezTo>
                <a:cubicBezTo>
                  <a:pt x="136" y="113"/>
                  <a:pt x="135" y="113"/>
                  <a:pt x="135" y="112"/>
                </a:cubicBezTo>
                <a:cubicBezTo>
                  <a:pt x="136" y="111"/>
                  <a:pt x="137" y="111"/>
                  <a:pt x="139" y="111"/>
                </a:cubicBezTo>
                <a:cubicBezTo>
                  <a:pt x="139" y="111"/>
                  <a:pt x="139" y="112"/>
                  <a:pt x="139" y="112"/>
                </a:cubicBezTo>
                <a:cubicBezTo>
                  <a:pt x="139" y="112"/>
                  <a:pt x="140" y="112"/>
                  <a:pt x="140" y="112"/>
                </a:cubicBezTo>
                <a:cubicBezTo>
                  <a:pt x="141" y="112"/>
                  <a:pt x="141" y="112"/>
                  <a:pt x="141" y="112"/>
                </a:cubicBezTo>
                <a:cubicBezTo>
                  <a:pt x="141" y="112"/>
                  <a:pt x="141" y="112"/>
                  <a:pt x="141" y="113"/>
                </a:cubicBezTo>
                <a:cubicBezTo>
                  <a:pt x="143" y="113"/>
                  <a:pt x="143" y="113"/>
                  <a:pt x="143" y="113"/>
                </a:cubicBezTo>
                <a:cubicBezTo>
                  <a:pt x="143" y="113"/>
                  <a:pt x="144" y="113"/>
                  <a:pt x="144" y="113"/>
                </a:cubicBezTo>
                <a:cubicBezTo>
                  <a:pt x="144" y="113"/>
                  <a:pt x="145" y="113"/>
                  <a:pt x="145" y="113"/>
                </a:cubicBezTo>
                <a:cubicBezTo>
                  <a:pt x="145" y="113"/>
                  <a:pt x="145" y="113"/>
                  <a:pt x="145" y="113"/>
                </a:cubicBezTo>
                <a:cubicBezTo>
                  <a:pt x="146" y="113"/>
                  <a:pt x="146" y="114"/>
                  <a:pt x="146" y="113"/>
                </a:cubicBezTo>
                <a:cubicBezTo>
                  <a:pt x="146" y="113"/>
                  <a:pt x="146" y="113"/>
                  <a:pt x="147" y="113"/>
                </a:cubicBezTo>
                <a:cubicBezTo>
                  <a:pt x="147" y="113"/>
                  <a:pt x="148" y="112"/>
                  <a:pt x="149" y="113"/>
                </a:cubicBezTo>
                <a:cubicBezTo>
                  <a:pt x="149" y="113"/>
                  <a:pt x="149" y="113"/>
                  <a:pt x="149" y="113"/>
                </a:cubicBezTo>
                <a:cubicBezTo>
                  <a:pt x="150" y="113"/>
                  <a:pt x="150" y="113"/>
                  <a:pt x="151" y="113"/>
                </a:cubicBezTo>
                <a:cubicBezTo>
                  <a:pt x="151" y="113"/>
                  <a:pt x="151" y="113"/>
                  <a:pt x="152" y="113"/>
                </a:cubicBezTo>
                <a:cubicBezTo>
                  <a:pt x="152" y="114"/>
                  <a:pt x="152" y="114"/>
                  <a:pt x="153" y="115"/>
                </a:cubicBezTo>
                <a:cubicBezTo>
                  <a:pt x="152" y="116"/>
                  <a:pt x="152" y="117"/>
                  <a:pt x="152" y="117"/>
                </a:cubicBezTo>
                <a:cubicBezTo>
                  <a:pt x="152" y="117"/>
                  <a:pt x="152" y="117"/>
                  <a:pt x="152" y="117"/>
                </a:cubicBezTo>
                <a:cubicBezTo>
                  <a:pt x="151" y="117"/>
                  <a:pt x="150" y="116"/>
                  <a:pt x="150" y="115"/>
                </a:cubicBezTo>
                <a:cubicBezTo>
                  <a:pt x="150" y="115"/>
                  <a:pt x="150" y="115"/>
                  <a:pt x="150" y="115"/>
                </a:cubicBezTo>
                <a:cubicBezTo>
                  <a:pt x="150" y="116"/>
                  <a:pt x="151" y="116"/>
                  <a:pt x="151" y="117"/>
                </a:cubicBezTo>
                <a:cubicBezTo>
                  <a:pt x="151" y="118"/>
                  <a:pt x="151" y="118"/>
                  <a:pt x="152" y="119"/>
                </a:cubicBezTo>
                <a:cubicBezTo>
                  <a:pt x="152" y="120"/>
                  <a:pt x="153" y="121"/>
                  <a:pt x="153" y="121"/>
                </a:cubicBezTo>
                <a:cubicBezTo>
                  <a:pt x="153" y="122"/>
                  <a:pt x="153" y="122"/>
                  <a:pt x="154" y="122"/>
                </a:cubicBezTo>
                <a:cubicBezTo>
                  <a:pt x="154" y="122"/>
                  <a:pt x="154" y="122"/>
                  <a:pt x="153" y="122"/>
                </a:cubicBezTo>
                <a:cubicBezTo>
                  <a:pt x="154" y="123"/>
                  <a:pt x="154" y="123"/>
                  <a:pt x="154" y="123"/>
                </a:cubicBezTo>
                <a:cubicBezTo>
                  <a:pt x="154" y="123"/>
                  <a:pt x="154" y="124"/>
                  <a:pt x="154" y="124"/>
                </a:cubicBezTo>
                <a:cubicBezTo>
                  <a:pt x="155" y="124"/>
                  <a:pt x="155" y="125"/>
                  <a:pt x="155" y="125"/>
                </a:cubicBezTo>
                <a:cubicBezTo>
                  <a:pt x="156" y="126"/>
                  <a:pt x="155" y="128"/>
                  <a:pt x="156" y="128"/>
                </a:cubicBezTo>
                <a:cubicBezTo>
                  <a:pt x="156" y="129"/>
                  <a:pt x="157" y="129"/>
                  <a:pt x="157" y="129"/>
                </a:cubicBezTo>
                <a:cubicBezTo>
                  <a:pt x="158" y="130"/>
                  <a:pt x="158" y="132"/>
                  <a:pt x="159" y="133"/>
                </a:cubicBezTo>
                <a:cubicBezTo>
                  <a:pt x="159" y="133"/>
                  <a:pt x="159" y="133"/>
                  <a:pt x="159" y="133"/>
                </a:cubicBezTo>
                <a:cubicBezTo>
                  <a:pt x="159" y="133"/>
                  <a:pt x="159" y="132"/>
                  <a:pt x="159" y="132"/>
                </a:cubicBezTo>
                <a:cubicBezTo>
                  <a:pt x="159" y="132"/>
                  <a:pt x="159" y="133"/>
                  <a:pt x="159" y="133"/>
                </a:cubicBezTo>
                <a:cubicBezTo>
                  <a:pt x="159" y="133"/>
                  <a:pt x="160" y="133"/>
                  <a:pt x="160" y="133"/>
                </a:cubicBezTo>
                <a:cubicBezTo>
                  <a:pt x="160" y="133"/>
                  <a:pt x="160" y="134"/>
                  <a:pt x="161" y="134"/>
                </a:cubicBezTo>
                <a:cubicBezTo>
                  <a:pt x="161" y="134"/>
                  <a:pt x="161" y="134"/>
                  <a:pt x="161" y="134"/>
                </a:cubicBezTo>
                <a:cubicBezTo>
                  <a:pt x="161" y="134"/>
                  <a:pt x="161" y="135"/>
                  <a:pt x="162" y="135"/>
                </a:cubicBezTo>
                <a:cubicBezTo>
                  <a:pt x="162" y="135"/>
                  <a:pt x="163" y="136"/>
                  <a:pt x="163" y="136"/>
                </a:cubicBezTo>
                <a:cubicBezTo>
                  <a:pt x="163" y="136"/>
                  <a:pt x="162" y="137"/>
                  <a:pt x="162" y="137"/>
                </a:cubicBezTo>
                <a:cubicBezTo>
                  <a:pt x="162" y="137"/>
                  <a:pt x="162" y="137"/>
                  <a:pt x="162" y="137"/>
                </a:cubicBezTo>
                <a:cubicBezTo>
                  <a:pt x="162" y="137"/>
                  <a:pt x="162" y="137"/>
                  <a:pt x="162" y="137"/>
                </a:cubicBezTo>
                <a:cubicBezTo>
                  <a:pt x="162" y="137"/>
                  <a:pt x="162" y="137"/>
                  <a:pt x="163" y="137"/>
                </a:cubicBezTo>
                <a:cubicBezTo>
                  <a:pt x="163" y="137"/>
                  <a:pt x="163" y="138"/>
                  <a:pt x="164" y="138"/>
                </a:cubicBezTo>
                <a:cubicBezTo>
                  <a:pt x="164" y="138"/>
                  <a:pt x="164" y="138"/>
                  <a:pt x="164" y="138"/>
                </a:cubicBezTo>
                <a:cubicBezTo>
                  <a:pt x="165" y="138"/>
                  <a:pt x="165" y="138"/>
                  <a:pt x="166" y="138"/>
                </a:cubicBezTo>
                <a:cubicBezTo>
                  <a:pt x="166" y="138"/>
                  <a:pt x="166" y="138"/>
                  <a:pt x="166" y="138"/>
                </a:cubicBezTo>
                <a:cubicBezTo>
                  <a:pt x="167" y="138"/>
                  <a:pt x="167" y="138"/>
                  <a:pt x="167" y="137"/>
                </a:cubicBezTo>
                <a:cubicBezTo>
                  <a:pt x="167" y="137"/>
                  <a:pt x="167" y="137"/>
                  <a:pt x="167" y="137"/>
                </a:cubicBezTo>
                <a:cubicBezTo>
                  <a:pt x="168" y="137"/>
                  <a:pt x="168" y="137"/>
                  <a:pt x="168" y="138"/>
                </a:cubicBezTo>
                <a:cubicBezTo>
                  <a:pt x="168" y="137"/>
                  <a:pt x="169" y="137"/>
                  <a:pt x="169" y="137"/>
                </a:cubicBezTo>
                <a:cubicBezTo>
                  <a:pt x="169" y="137"/>
                  <a:pt x="169" y="137"/>
                  <a:pt x="170" y="137"/>
                </a:cubicBezTo>
                <a:cubicBezTo>
                  <a:pt x="170" y="137"/>
                  <a:pt x="171" y="137"/>
                  <a:pt x="171" y="136"/>
                </a:cubicBezTo>
                <a:cubicBezTo>
                  <a:pt x="171" y="137"/>
                  <a:pt x="172" y="137"/>
                  <a:pt x="172" y="137"/>
                </a:cubicBezTo>
                <a:cubicBezTo>
                  <a:pt x="172" y="137"/>
                  <a:pt x="172" y="137"/>
                  <a:pt x="172" y="137"/>
                </a:cubicBezTo>
                <a:cubicBezTo>
                  <a:pt x="172" y="137"/>
                  <a:pt x="172" y="137"/>
                  <a:pt x="172" y="137"/>
                </a:cubicBezTo>
                <a:cubicBezTo>
                  <a:pt x="172" y="138"/>
                  <a:pt x="172" y="138"/>
                  <a:pt x="172" y="138"/>
                </a:cubicBezTo>
                <a:cubicBezTo>
                  <a:pt x="172" y="138"/>
                  <a:pt x="171" y="138"/>
                  <a:pt x="171" y="139"/>
                </a:cubicBezTo>
                <a:cubicBezTo>
                  <a:pt x="171" y="140"/>
                  <a:pt x="171" y="140"/>
                  <a:pt x="171" y="140"/>
                </a:cubicBezTo>
                <a:cubicBezTo>
                  <a:pt x="171" y="140"/>
                  <a:pt x="171" y="140"/>
                  <a:pt x="171" y="141"/>
                </a:cubicBezTo>
                <a:cubicBezTo>
                  <a:pt x="171" y="141"/>
                  <a:pt x="170" y="141"/>
                  <a:pt x="170" y="141"/>
                </a:cubicBezTo>
                <a:cubicBezTo>
                  <a:pt x="170" y="141"/>
                  <a:pt x="170" y="141"/>
                  <a:pt x="170" y="142"/>
                </a:cubicBezTo>
                <a:cubicBezTo>
                  <a:pt x="170" y="142"/>
                  <a:pt x="170" y="142"/>
                  <a:pt x="169" y="143"/>
                </a:cubicBezTo>
                <a:cubicBezTo>
                  <a:pt x="169" y="143"/>
                  <a:pt x="169" y="143"/>
                  <a:pt x="169" y="144"/>
                </a:cubicBezTo>
                <a:cubicBezTo>
                  <a:pt x="169" y="145"/>
                  <a:pt x="168" y="145"/>
                  <a:pt x="167" y="146"/>
                </a:cubicBezTo>
                <a:cubicBezTo>
                  <a:pt x="167" y="147"/>
                  <a:pt x="166" y="147"/>
                  <a:pt x="166" y="148"/>
                </a:cubicBezTo>
                <a:cubicBezTo>
                  <a:pt x="165" y="148"/>
                  <a:pt x="164" y="149"/>
                  <a:pt x="163" y="150"/>
                </a:cubicBezTo>
                <a:cubicBezTo>
                  <a:pt x="162" y="151"/>
                  <a:pt x="161" y="151"/>
                  <a:pt x="161" y="152"/>
                </a:cubicBezTo>
                <a:cubicBezTo>
                  <a:pt x="161" y="153"/>
                  <a:pt x="161" y="153"/>
                  <a:pt x="161" y="153"/>
                </a:cubicBezTo>
                <a:cubicBezTo>
                  <a:pt x="160" y="153"/>
                  <a:pt x="160" y="153"/>
                  <a:pt x="160" y="153"/>
                </a:cubicBezTo>
                <a:cubicBezTo>
                  <a:pt x="160" y="154"/>
                  <a:pt x="159" y="154"/>
                  <a:pt x="159" y="154"/>
                </a:cubicBezTo>
                <a:cubicBezTo>
                  <a:pt x="159" y="155"/>
                  <a:pt x="158" y="155"/>
                  <a:pt x="158" y="155"/>
                </a:cubicBezTo>
                <a:cubicBezTo>
                  <a:pt x="158" y="156"/>
                  <a:pt x="158" y="156"/>
                  <a:pt x="158" y="156"/>
                </a:cubicBezTo>
                <a:cubicBezTo>
                  <a:pt x="158" y="156"/>
                  <a:pt x="158" y="156"/>
                  <a:pt x="158" y="156"/>
                </a:cubicBezTo>
                <a:cubicBezTo>
                  <a:pt x="158" y="156"/>
                  <a:pt x="157" y="158"/>
                  <a:pt x="157" y="158"/>
                </a:cubicBezTo>
                <a:cubicBezTo>
                  <a:pt x="158" y="158"/>
                  <a:pt x="158" y="159"/>
                  <a:pt x="158" y="159"/>
                </a:cubicBezTo>
                <a:cubicBezTo>
                  <a:pt x="158" y="159"/>
                  <a:pt x="158" y="159"/>
                  <a:pt x="158" y="160"/>
                </a:cubicBezTo>
                <a:cubicBezTo>
                  <a:pt x="158" y="160"/>
                  <a:pt x="158" y="160"/>
                  <a:pt x="158" y="160"/>
                </a:cubicBezTo>
                <a:cubicBezTo>
                  <a:pt x="158" y="161"/>
                  <a:pt x="158" y="162"/>
                  <a:pt x="158" y="162"/>
                </a:cubicBezTo>
                <a:cubicBezTo>
                  <a:pt x="159" y="163"/>
                  <a:pt x="159" y="163"/>
                  <a:pt x="159" y="163"/>
                </a:cubicBezTo>
                <a:cubicBezTo>
                  <a:pt x="159" y="163"/>
                  <a:pt x="159" y="164"/>
                  <a:pt x="159" y="164"/>
                </a:cubicBezTo>
                <a:cubicBezTo>
                  <a:pt x="159" y="164"/>
                  <a:pt x="159" y="165"/>
                  <a:pt x="159" y="165"/>
                </a:cubicBezTo>
                <a:cubicBezTo>
                  <a:pt x="159" y="166"/>
                  <a:pt x="159" y="166"/>
                  <a:pt x="159" y="166"/>
                </a:cubicBezTo>
                <a:cubicBezTo>
                  <a:pt x="159" y="166"/>
                  <a:pt x="159" y="167"/>
                  <a:pt x="159" y="168"/>
                </a:cubicBezTo>
                <a:cubicBezTo>
                  <a:pt x="160" y="168"/>
                  <a:pt x="160" y="168"/>
                  <a:pt x="160" y="168"/>
                </a:cubicBezTo>
                <a:cubicBezTo>
                  <a:pt x="160" y="168"/>
                  <a:pt x="160" y="168"/>
                  <a:pt x="160" y="168"/>
                </a:cubicBezTo>
                <a:cubicBezTo>
                  <a:pt x="160" y="168"/>
                  <a:pt x="160" y="168"/>
                  <a:pt x="159" y="168"/>
                </a:cubicBezTo>
                <a:cubicBezTo>
                  <a:pt x="159" y="168"/>
                  <a:pt x="159" y="169"/>
                  <a:pt x="159" y="169"/>
                </a:cubicBezTo>
                <a:cubicBezTo>
                  <a:pt x="159" y="169"/>
                  <a:pt x="159" y="170"/>
                  <a:pt x="158" y="170"/>
                </a:cubicBezTo>
                <a:cubicBezTo>
                  <a:pt x="157" y="171"/>
                  <a:pt x="156" y="171"/>
                  <a:pt x="156" y="171"/>
                </a:cubicBezTo>
                <a:cubicBezTo>
                  <a:pt x="155" y="172"/>
                  <a:pt x="155" y="173"/>
                  <a:pt x="154" y="173"/>
                </a:cubicBezTo>
                <a:cubicBezTo>
                  <a:pt x="153" y="173"/>
                  <a:pt x="153" y="174"/>
                  <a:pt x="153" y="174"/>
                </a:cubicBezTo>
                <a:cubicBezTo>
                  <a:pt x="153" y="175"/>
                  <a:pt x="153" y="175"/>
                  <a:pt x="153" y="175"/>
                </a:cubicBezTo>
                <a:cubicBezTo>
                  <a:pt x="153" y="175"/>
                  <a:pt x="153" y="175"/>
                  <a:pt x="153" y="175"/>
                </a:cubicBezTo>
                <a:cubicBezTo>
                  <a:pt x="153" y="176"/>
                  <a:pt x="153" y="176"/>
                  <a:pt x="153" y="177"/>
                </a:cubicBezTo>
                <a:cubicBezTo>
                  <a:pt x="153" y="177"/>
                  <a:pt x="153" y="177"/>
                  <a:pt x="153" y="177"/>
                </a:cubicBezTo>
                <a:cubicBezTo>
                  <a:pt x="153" y="177"/>
                  <a:pt x="154" y="178"/>
                  <a:pt x="153" y="178"/>
                </a:cubicBezTo>
                <a:cubicBezTo>
                  <a:pt x="153" y="179"/>
                  <a:pt x="153" y="179"/>
                  <a:pt x="153" y="179"/>
                </a:cubicBezTo>
                <a:cubicBezTo>
                  <a:pt x="153" y="179"/>
                  <a:pt x="153" y="179"/>
                  <a:pt x="153" y="179"/>
                </a:cubicBezTo>
                <a:cubicBezTo>
                  <a:pt x="153" y="179"/>
                  <a:pt x="153" y="179"/>
                  <a:pt x="153" y="179"/>
                </a:cubicBezTo>
                <a:cubicBezTo>
                  <a:pt x="153" y="180"/>
                  <a:pt x="152" y="180"/>
                  <a:pt x="151" y="181"/>
                </a:cubicBezTo>
                <a:cubicBezTo>
                  <a:pt x="150" y="181"/>
                  <a:pt x="150" y="181"/>
                  <a:pt x="150" y="182"/>
                </a:cubicBezTo>
                <a:cubicBezTo>
                  <a:pt x="150" y="182"/>
                  <a:pt x="150" y="182"/>
                  <a:pt x="150" y="182"/>
                </a:cubicBezTo>
                <a:cubicBezTo>
                  <a:pt x="150" y="182"/>
                  <a:pt x="150" y="182"/>
                  <a:pt x="150" y="182"/>
                </a:cubicBezTo>
                <a:cubicBezTo>
                  <a:pt x="151" y="183"/>
                  <a:pt x="150" y="184"/>
                  <a:pt x="150" y="184"/>
                </a:cubicBezTo>
                <a:cubicBezTo>
                  <a:pt x="150" y="184"/>
                  <a:pt x="150" y="184"/>
                  <a:pt x="150" y="184"/>
                </a:cubicBezTo>
                <a:cubicBezTo>
                  <a:pt x="150" y="184"/>
                  <a:pt x="150" y="185"/>
                  <a:pt x="150" y="185"/>
                </a:cubicBezTo>
                <a:cubicBezTo>
                  <a:pt x="150" y="185"/>
                  <a:pt x="149" y="186"/>
                  <a:pt x="149" y="186"/>
                </a:cubicBezTo>
                <a:cubicBezTo>
                  <a:pt x="147" y="188"/>
                  <a:pt x="146" y="189"/>
                  <a:pt x="144" y="191"/>
                </a:cubicBezTo>
                <a:cubicBezTo>
                  <a:pt x="144" y="191"/>
                  <a:pt x="144" y="191"/>
                  <a:pt x="144" y="191"/>
                </a:cubicBezTo>
                <a:cubicBezTo>
                  <a:pt x="143" y="192"/>
                  <a:pt x="142" y="192"/>
                  <a:pt x="142" y="192"/>
                </a:cubicBezTo>
                <a:cubicBezTo>
                  <a:pt x="142" y="192"/>
                  <a:pt x="142" y="192"/>
                  <a:pt x="142" y="192"/>
                </a:cubicBezTo>
                <a:cubicBezTo>
                  <a:pt x="142" y="192"/>
                  <a:pt x="141" y="192"/>
                  <a:pt x="141" y="192"/>
                </a:cubicBezTo>
                <a:cubicBezTo>
                  <a:pt x="141" y="192"/>
                  <a:pt x="141" y="192"/>
                  <a:pt x="141" y="192"/>
                </a:cubicBezTo>
                <a:cubicBezTo>
                  <a:pt x="140" y="192"/>
                  <a:pt x="140" y="192"/>
                  <a:pt x="139" y="192"/>
                </a:cubicBezTo>
                <a:cubicBezTo>
                  <a:pt x="139" y="192"/>
                  <a:pt x="139" y="192"/>
                  <a:pt x="139" y="192"/>
                </a:cubicBezTo>
                <a:cubicBezTo>
                  <a:pt x="139" y="192"/>
                  <a:pt x="138" y="192"/>
                  <a:pt x="138" y="192"/>
                </a:cubicBezTo>
                <a:cubicBezTo>
                  <a:pt x="138" y="192"/>
                  <a:pt x="137" y="192"/>
                  <a:pt x="137" y="192"/>
                </a:cubicBezTo>
                <a:cubicBezTo>
                  <a:pt x="137" y="193"/>
                  <a:pt x="136" y="192"/>
                  <a:pt x="136" y="192"/>
                </a:cubicBezTo>
                <a:cubicBezTo>
                  <a:pt x="136" y="193"/>
                  <a:pt x="135" y="193"/>
                  <a:pt x="135" y="193"/>
                </a:cubicBezTo>
                <a:cubicBezTo>
                  <a:pt x="135" y="193"/>
                  <a:pt x="135" y="193"/>
                  <a:pt x="135" y="193"/>
                </a:cubicBezTo>
                <a:cubicBezTo>
                  <a:pt x="134" y="193"/>
                  <a:pt x="134" y="192"/>
                  <a:pt x="134" y="192"/>
                </a:cubicBezTo>
                <a:cubicBezTo>
                  <a:pt x="134" y="192"/>
                  <a:pt x="134" y="192"/>
                  <a:pt x="134" y="192"/>
                </a:cubicBezTo>
                <a:cubicBezTo>
                  <a:pt x="134" y="192"/>
                  <a:pt x="134" y="192"/>
                  <a:pt x="134" y="192"/>
                </a:cubicBezTo>
                <a:cubicBezTo>
                  <a:pt x="134" y="192"/>
                  <a:pt x="134" y="192"/>
                  <a:pt x="134" y="192"/>
                </a:cubicBezTo>
                <a:cubicBezTo>
                  <a:pt x="134" y="192"/>
                  <a:pt x="134" y="192"/>
                  <a:pt x="134" y="192"/>
                </a:cubicBezTo>
                <a:cubicBezTo>
                  <a:pt x="134" y="192"/>
                  <a:pt x="133" y="192"/>
                  <a:pt x="133" y="192"/>
                </a:cubicBezTo>
                <a:cubicBezTo>
                  <a:pt x="133" y="192"/>
                  <a:pt x="133" y="192"/>
                  <a:pt x="133" y="192"/>
                </a:cubicBezTo>
                <a:cubicBezTo>
                  <a:pt x="133" y="192"/>
                  <a:pt x="133" y="192"/>
                  <a:pt x="134" y="192"/>
                </a:cubicBezTo>
                <a:cubicBezTo>
                  <a:pt x="133" y="191"/>
                  <a:pt x="133" y="191"/>
                  <a:pt x="133" y="190"/>
                </a:cubicBezTo>
                <a:cubicBezTo>
                  <a:pt x="133" y="190"/>
                  <a:pt x="133" y="190"/>
                  <a:pt x="133" y="190"/>
                </a:cubicBezTo>
                <a:cubicBezTo>
                  <a:pt x="134" y="189"/>
                  <a:pt x="133" y="188"/>
                  <a:pt x="132" y="188"/>
                </a:cubicBezTo>
                <a:cubicBezTo>
                  <a:pt x="132" y="187"/>
                  <a:pt x="132" y="186"/>
                  <a:pt x="131" y="185"/>
                </a:cubicBezTo>
                <a:cubicBezTo>
                  <a:pt x="131" y="185"/>
                  <a:pt x="130" y="184"/>
                  <a:pt x="130" y="184"/>
                </a:cubicBezTo>
                <a:cubicBezTo>
                  <a:pt x="130" y="182"/>
                  <a:pt x="130" y="182"/>
                  <a:pt x="130" y="182"/>
                </a:cubicBezTo>
                <a:cubicBezTo>
                  <a:pt x="130" y="182"/>
                  <a:pt x="130" y="182"/>
                  <a:pt x="130" y="182"/>
                </a:cubicBezTo>
                <a:cubicBezTo>
                  <a:pt x="130" y="182"/>
                  <a:pt x="129" y="181"/>
                  <a:pt x="129" y="181"/>
                </a:cubicBezTo>
                <a:cubicBezTo>
                  <a:pt x="129" y="181"/>
                  <a:pt x="129" y="181"/>
                  <a:pt x="129" y="180"/>
                </a:cubicBezTo>
                <a:cubicBezTo>
                  <a:pt x="129" y="180"/>
                  <a:pt x="129" y="180"/>
                  <a:pt x="129" y="180"/>
                </a:cubicBezTo>
                <a:cubicBezTo>
                  <a:pt x="129" y="179"/>
                  <a:pt x="129" y="179"/>
                  <a:pt x="129" y="178"/>
                </a:cubicBezTo>
                <a:cubicBezTo>
                  <a:pt x="129" y="177"/>
                  <a:pt x="128" y="176"/>
                  <a:pt x="128" y="176"/>
                </a:cubicBezTo>
                <a:cubicBezTo>
                  <a:pt x="128" y="175"/>
                  <a:pt x="127" y="174"/>
                  <a:pt x="127" y="173"/>
                </a:cubicBezTo>
                <a:cubicBezTo>
                  <a:pt x="126" y="173"/>
                  <a:pt x="126" y="172"/>
                  <a:pt x="126" y="172"/>
                </a:cubicBezTo>
                <a:cubicBezTo>
                  <a:pt x="126" y="171"/>
                  <a:pt x="126" y="170"/>
                  <a:pt x="126" y="169"/>
                </a:cubicBezTo>
                <a:cubicBezTo>
                  <a:pt x="126" y="169"/>
                  <a:pt x="126" y="167"/>
                  <a:pt x="127" y="166"/>
                </a:cubicBezTo>
                <a:cubicBezTo>
                  <a:pt x="127" y="166"/>
                  <a:pt x="127" y="166"/>
                  <a:pt x="127" y="166"/>
                </a:cubicBezTo>
                <a:cubicBezTo>
                  <a:pt x="127" y="166"/>
                  <a:pt x="127" y="166"/>
                  <a:pt x="127" y="166"/>
                </a:cubicBezTo>
                <a:cubicBezTo>
                  <a:pt x="127" y="165"/>
                  <a:pt x="127" y="165"/>
                  <a:pt x="128" y="165"/>
                </a:cubicBezTo>
                <a:cubicBezTo>
                  <a:pt x="128" y="165"/>
                  <a:pt x="128" y="164"/>
                  <a:pt x="128" y="164"/>
                </a:cubicBezTo>
                <a:cubicBezTo>
                  <a:pt x="128" y="164"/>
                  <a:pt x="128" y="163"/>
                  <a:pt x="128" y="163"/>
                </a:cubicBezTo>
                <a:cubicBezTo>
                  <a:pt x="128" y="162"/>
                  <a:pt x="127" y="161"/>
                  <a:pt x="128" y="161"/>
                </a:cubicBezTo>
                <a:cubicBezTo>
                  <a:pt x="128" y="160"/>
                  <a:pt x="127" y="160"/>
                  <a:pt x="127" y="159"/>
                </a:cubicBezTo>
                <a:cubicBezTo>
                  <a:pt x="127" y="159"/>
                  <a:pt x="127" y="159"/>
                  <a:pt x="127" y="159"/>
                </a:cubicBezTo>
                <a:cubicBezTo>
                  <a:pt x="127" y="158"/>
                  <a:pt x="127" y="158"/>
                  <a:pt x="126" y="158"/>
                </a:cubicBezTo>
                <a:cubicBezTo>
                  <a:pt x="126" y="157"/>
                  <a:pt x="126" y="157"/>
                  <a:pt x="126" y="157"/>
                </a:cubicBezTo>
                <a:cubicBezTo>
                  <a:pt x="126" y="157"/>
                  <a:pt x="126" y="156"/>
                  <a:pt x="126" y="156"/>
                </a:cubicBezTo>
                <a:cubicBezTo>
                  <a:pt x="125" y="155"/>
                  <a:pt x="125" y="155"/>
                  <a:pt x="124" y="155"/>
                </a:cubicBezTo>
                <a:cubicBezTo>
                  <a:pt x="124" y="154"/>
                  <a:pt x="124" y="154"/>
                  <a:pt x="124" y="154"/>
                </a:cubicBezTo>
                <a:cubicBezTo>
                  <a:pt x="124" y="154"/>
                  <a:pt x="124" y="154"/>
                  <a:pt x="124" y="154"/>
                </a:cubicBezTo>
                <a:cubicBezTo>
                  <a:pt x="124" y="153"/>
                  <a:pt x="123" y="153"/>
                  <a:pt x="123" y="153"/>
                </a:cubicBezTo>
                <a:cubicBezTo>
                  <a:pt x="123" y="153"/>
                  <a:pt x="123" y="153"/>
                  <a:pt x="123" y="153"/>
                </a:cubicBezTo>
                <a:cubicBezTo>
                  <a:pt x="123" y="153"/>
                  <a:pt x="123" y="153"/>
                  <a:pt x="123" y="153"/>
                </a:cubicBezTo>
                <a:cubicBezTo>
                  <a:pt x="123" y="153"/>
                  <a:pt x="123" y="152"/>
                  <a:pt x="123" y="152"/>
                </a:cubicBezTo>
                <a:cubicBezTo>
                  <a:pt x="123" y="152"/>
                  <a:pt x="123" y="152"/>
                  <a:pt x="123" y="152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3" y="151"/>
                  <a:pt x="123" y="151"/>
                  <a:pt x="123" y="150"/>
                </a:cubicBezTo>
                <a:cubicBezTo>
                  <a:pt x="123" y="150"/>
                  <a:pt x="123" y="150"/>
                  <a:pt x="123" y="150"/>
                </a:cubicBezTo>
                <a:cubicBezTo>
                  <a:pt x="123" y="150"/>
                  <a:pt x="123" y="150"/>
                  <a:pt x="123" y="150"/>
                </a:cubicBezTo>
                <a:cubicBezTo>
                  <a:pt x="123" y="150"/>
                  <a:pt x="123" y="150"/>
                  <a:pt x="123" y="150"/>
                </a:cubicBezTo>
                <a:cubicBezTo>
                  <a:pt x="123" y="150"/>
                  <a:pt x="123" y="150"/>
                  <a:pt x="123" y="149"/>
                </a:cubicBezTo>
                <a:cubicBezTo>
                  <a:pt x="123" y="149"/>
                  <a:pt x="123" y="149"/>
                  <a:pt x="123" y="149"/>
                </a:cubicBezTo>
                <a:cubicBezTo>
                  <a:pt x="123" y="149"/>
                  <a:pt x="123" y="149"/>
                  <a:pt x="123" y="149"/>
                </a:cubicBezTo>
                <a:cubicBezTo>
                  <a:pt x="123" y="149"/>
                  <a:pt x="123" y="148"/>
                  <a:pt x="124" y="148"/>
                </a:cubicBezTo>
                <a:cubicBezTo>
                  <a:pt x="124" y="148"/>
                  <a:pt x="123" y="148"/>
                  <a:pt x="123" y="148"/>
                </a:cubicBezTo>
                <a:cubicBezTo>
                  <a:pt x="123" y="148"/>
                  <a:pt x="124" y="147"/>
                  <a:pt x="124" y="147"/>
                </a:cubicBezTo>
                <a:cubicBezTo>
                  <a:pt x="124" y="147"/>
                  <a:pt x="123" y="147"/>
                  <a:pt x="123" y="146"/>
                </a:cubicBezTo>
                <a:cubicBezTo>
                  <a:pt x="123" y="146"/>
                  <a:pt x="123" y="146"/>
                  <a:pt x="123" y="146"/>
                </a:cubicBezTo>
                <a:cubicBezTo>
                  <a:pt x="123" y="146"/>
                  <a:pt x="123" y="146"/>
                  <a:pt x="123" y="146"/>
                </a:cubicBezTo>
                <a:cubicBezTo>
                  <a:pt x="123" y="146"/>
                  <a:pt x="123" y="146"/>
                  <a:pt x="123" y="146"/>
                </a:cubicBezTo>
                <a:cubicBezTo>
                  <a:pt x="122" y="146"/>
                  <a:pt x="123" y="146"/>
                  <a:pt x="122" y="145"/>
                </a:cubicBezTo>
                <a:cubicBezTo>
                  <a:pt x="122" y="145"/>
                  <a:pt x="122" y="145"/>
                  <a:pt x="122" y="145"/>
                </a:cubicBezTo>
                <a:cubicBezTo>
                  <a:pt x="122" y="145"/>
                  <a:pt x="122" y="145"/>
                  <a:pt x="122" y="145"/>
                </a:cubicBezTo>
                <a:cubicBezTo>
                  <a:pt x="121" y="145"/>
                  <a:pt x="121" y="145"/>
                  <a:pt x="120" y="145"/>
                </a:cubicBezTo>
                <a:cubicBezTo>
                  <a:pt x="120" y="146"/>
                  <a:pt x="118" y="145"/>
                  <a:pt x="118" y="144"/>
                </a:cubicBezTo>
                <a:cubicBezTo>
                  <a:pt x="118" y="144"/>
                  <a:pt x="118" y="144"/>
                  <a:pt x="118" y="144"/>
                </a:cubicBezTo>
                <a:cubicBezTo>
                  <a:pt x="118" y="144"/>
                  <a:pt x="118" y="144"/>
                  <a:pt x="118" y="144"/>
                </a:cubicBezTo>
                <a:cubicBezTo>
                  <a:pt x="118" y="144"/>
                  <a:pt x="118" y="144"/>
                  <a:pt x="118" y="144"/>
                </a:cubicBezTo>
                <a:cubicBezTo>
                  <a:pt x="118" y="144"/>
                  <a:pt x="118" y="144"/>
                  <a:pt x="118" y="144"/>
                </a:cubicBezTo>
                <a:cubicBezTo>
                  <a:pt x="118" y="143"/>
                  <a:pt x="117" y="143"/>
                  <a:pt x="116" y="143"/>
                </a:cubicBezTo>
                <a:cubicBezTo>
                  <a:pt x="116" y="143"/>
                  <a:pt x="116" y="143"/>
                  <a:pt x="116" y="143"/>
                </a:cubicBezTo>
                <a:cubicBezTo>
                  <a:pt x="115" y="143"/>
                  <a:pt x="114" y="143"/>
                  <a:pt x="114" y="143"/>
                </a:cubicBezTo>
                <a:cubicBezTo>
                  <a:pt x="113" y="143"/>
                  <a:pt x="113" y="144"/>
                  <a:pt x="113" y="144"/>
                </a:cubicBezTo>
                <a:cubicBezTo>
                  <a:pt x="113" y="144"/>
                  <a:pt x="112" y="144"/>
                  <a:pt x="112" y="144"/>
                </a:cubicBezTo>
                <a:cubicBezTo>
                  <a:pt x="111" y="144"/>
                  <a:pt x="110" y="145"/>
                  <a:pt x="110" y="145"/>
                </a:cubicBezTo>
                <a:cubicBezTo>
                  <a:pt x="109" y="145"/>
                  <a:pt x="109" y="144"/>
                  <a:pt x="108" y="144"/>
                </a:cubicBezTo>
                <a:cubicBezTo>
                  <a:pt x="108" y="144"/>
                  <a:pt x="108" y="144"/>
                  <a:pt x="108" y="145"/>
                </a:cubicBezTo>
                <a:cubicBezTo>
                  <a:pt x="108" y="145"/>
                  <a:pt x="108" y="144"/>
                  <a:pt x="107" y="144"/>
                </a:cubicBezTo>
                <a:cubicBezTo>
                  <a:pt x="107" y="144"/>
                  <a:pt x="106" y="144"/>
                  <a:pt x="106" y="144"/>
                </a:cubicBezTo>
                <a:cubicBezTo>
                  <a:pt x="105" y="145"/>
                  <a:pt x="105" y="145"/>
                  <a:pt x="105" y="145"/>
                </a:cubicBezTo>
                <a:cubicBezTo>
                  <a:pt x="104" y="145"/>
                  <a:pt x="104" y="145"/>
                  <a:pt x="103" y="145"/>
                </a:cubicBezTo>
                <a:cubicBezTo>
                  <a:pt x="103" y="146"/>
                  <a:pt x="102" y="145"/>
                  <a:pt x="102" y="145"/>
                </a:cubicBezTo>
                <a:cubicBezTo>
                  <a:pt x="101" y="144"/>
                  <a:pt x="101" y="144"/>
                  <a:pt x="100" y="143"/>
                </a:cubicBezTo>
                <a:cubicBezTo>
                  <a:pt x="100" y="143"/>
                  <a:pt x="99" y="143"/>
                  <a:pt x="99" y="143"/>
                </a:cubicBezTo>
                <a:cubicBezTo>
                  <a:pt x="98" y="143"/>
                  <a:pt x="98" y="142"/>
                  <a:pt x="98" y="142"/>
                </a:cubicBezTo>
                <a:cubicBezTo>
                  <a:pt x="98" y="142"/>
                  <a:pt x="98" y="142"/>
                  <a:pt x="98" y="142"/>
                </a:cubicBezTo>
                <a:cubicBezTo>
                  <a:pt x="97" y="141"/>
                  <a:pt x="97" y="141"/>
                  <a:pt x="97" y="141"/>
                </a:cubicBezTo>
                <a:cubicBezTo>
                  <a:pt x="97" y="141"/>
                  <a:pt x="97" y="141"/>
                  <a:pt x="97" y="141"/>
                </a:cubicBezTo>
                <a:cubicBezTo>
                  <a:pt x="97" y="141"/>
                  <a:pt x="97" y="141"/>
                  <a:pt x="97" y="141"/>
                </a:cubicBezTo>
                <a:cubicBezTo>
                  <a:pt x="97" y="140"/>
                  <a:pt x="97" y="140"/>
                  <a:pt x="97" y="140"/>
                </a:cubicBezTo>
                <a:cubicBezTo>
                  <a:pt x="97" y="140"/>
                  <a:pt x="97" y="140"/>
                  <a:pt x="97" y="140"/>
                </a:cubicBezTo>
                <a:cubicBezTo>
                  <a:pt x="97" y="140"/>
                  <a:pt x="97" y="140"/>
                  <a:pt x="97" y="140"/>
                </a:cubicBezTo>
                <a:cubicBezTo>
                  <a:pt x="97" y="140"/>
                  <a:pt x="96" y="140"/>
                  <a:pt x="96" y="139"/>
                </a:cubicBezTo>
                <a:cubicBezTo>
                  <a:pt x="96" y="139"/>
                  <a:pt x="96" y="139"/>
                  <a:pt x="96" y="139"/>
                </a:cubicBezTo>
                <a:cubicBezTo>
                  <a:pt x="96" y="139"/>
                  <a:pt x="95" y="139"/>
                  <a:pt x="95" y="138"/>
                </a:cubicBezTo>
                <a:cubicBezTo>
                  <a:pt x="95" y="138"/>
                  <a:pt x="95" y="138"/>
                  <a:pt x="95" y="138"/>
                </a:cubicBezTo>
                <a:cubicBezTo>
                  <a:pt x="95" y="138"/>
                  <a:pt x="95" y="138"/>
                  <a:pt x="94" y="138"/>
                </a:cubicBezTo>
                <a:cubicBezTo>
                  <a:pt x="94" y="138"/>
                  <a:pt x="94" y="138"/>
                  <a:pt x="94" y="138"/>
                </a:cubicBezTo>
                <a:cubicBezTo>
                  <a:pt x="94" y="137"/>
                  <a:pt x="94" y="137"/>
                  <a:pt x="94" y="137"/>
                </a:cubicBezTo>
                <a:cubicBezTo>
                  <a:pt x="94" y="137"/>
                  <a:pt x="94" y="137"/>
                  <a:pt x="94" y="137"/>
                </a:cubicBezTo>
                <a:cubicBezTo>
                  <a:pt x="94" y="136"/>
                  <a:pt x="94" y="137"/>
                  <a:pt x="93" y="137"/>
                </a:cubicBezTo>
                <a:cubicBezTo>
                  <a:pt x="93" y="136"/>
                  <a:pt x="93" y="136"/>
                  <a:pt x="93" y="136"/>
                </a:cubicBezTo>
                <a:cubicBezTo>
                  <a:pt x="93" y="136"/>
                  <a:pt x="93" y="136"/>
                  <a:pt x="93" y="136"/>
                </a:cubicBezTo>
                <a:cubicBezTo>
                  <a:pt x="93" y="136"/>
                  <a:pt x="93" y="136"/>
                  <a:pt x="92" y="136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3" y="135"/>
                  <a:pt x="93" y="135"/>
                  <a:pt x="93" y="135"/>
                </a:cubicBezTo>
                <a:cubicBezTo>
                  <a:pt x="93" y="135"/>
                  <a:pt x="93" y="134"/>
                  <a:pt x="93" y="134"/>
                </a:cubicBezTo>
                <a:cubicBezTo>
                  <a:pt x="92" y="134"/>
                  <a:pt x="92" y="133"/>
                  <a:pt x="92" y="133"/>
                </a:cubicBezTo>
                <a:cubicBezTo>
                  <a:pt x="92" y="133"/>
                  <a:pt x="92" y="133"/>
                  <a:pt x="92" y="133"/>
                </a:cubicBezTo>
                <a:cubicBezTo>
                  <a:pt x="92" y="133"/>
                  <a:pt x="93" y="132"/>
                  <a:pt x="93" y="132"/>
                </a:cubicBezTo>
                <a:cubicBezTo>
                  <a:pt x="93" y="131"/>
                  <a:pt x="93" y="131"/>
                  <a:pt x="93" y="131"/>
                </a:cubicBezTo>
                <a:cubicBezTo>
                  <a:pt x="93" y="130"/>
                  <a:pt x="94" y="128"/>
                  <a:pt x="93" y="128"/>
                </a:cubicBezTo>
                <a:cubicBezTo>
                  <a:pt x="93" y="127"/>
                  <a:pt x="93" y="126"/>
                  <a:pt x="92" y="126"/>
                </a:cubicBezTo>
                <a:cubicBezTo>
                  <a:pt x="92" y="126"/>
                  <a:pt x="92" y="126"/>
                  <a:pt x="92" y="126"/>
                </a:cubicBezTo>
                <a:cubicBezTo>
                  <a:pt x="92" y="125"/>
                  <a:pt x="92" y="125"/>
                  <a:pt x="92" y="124"/>
                </a:cubicBezTo>
                <a:cubicBezTo>
                  <a:pt x="93" y="124"/>
                  <a:pt x="93" y="124"/>
                  <a:pt x="93" y="124"/>
                </a:cubicBezTo>
                <a:cubicBezTo>
                  <a:pt x="93" y="123"/>
                  <a:pt x="93" y="123"/>
                  <a:pt x="94" y="122"/>
                </a:cubicBezTo>
                <a:cubicBezTo>
                  <a:pt x="94" y="122"/>
                  <a:pt x="94" y="121"/>
                  <a:pt x="95" y="121"/>
                </a:cubicBezTo>
                <a:cubicBezTo>
                  <a:pt x="95" y="121"/>
                  <a:pt x="95" y="121"/>
                  <a:pt x="95" y="121"/>
                </a:cubicBezTo>
                <a:cubicBezTo>
                  <a:pt x="95" y="120"/>
                  <a:pt x="95" y="120"/>
                  <a:pt x="95" y="119"/>
                </a:cubicBezTo>
                <a:cubicBezTo>
                  <a:pt x="95" y="119"/>
                  <a:pt x="96" y="119"/>
                  <a:pt x="96" y="119"/>
                </a:cubicBezTo>
                <a:cubicBezTo>
                  <a:pt x="96" y="118"/>
                  <a:pt x="96" y="117"/>
                  <a:pt x="97" y="117"/>
                </a:cubicBezTo>
                <a:cubicBezTo>
                  <a:pt x="97" y="117"/>
                  <a:pt x="98" y="117"/>
                  <a:pt x="98" y="117"/>
                </a:cubicBezTo>
                <a:cubicBezTo>
                  <a:pt x="99" y="117"/>
                  <a:pt x="100" y="115"/>
                  <a:pt x="100" y="115"/>
                </a:cubicBezTo>
                <a:cubicBezTo>
                  <a:pt x="101" y="114"/>
                  <a:pt x="100" y="114"/>
                  <a:pt x="100" y="113"/>
                </a:cubicBezTo>
                <a:moveTo>
                  <a:pt x="95" y="62"/>
                </a:moveTo>
                <a:cubicBezTo>
                  <a:pt x="95" y="62"/>
                  <a:pt x="95" y="62"/>
                  <a:pt x="95" y="62"/>
                </a:cubicBezTo>
                <a:cubicBezTo>
                  <a:pt x="95" y="63"/>
                  <a:pt x="95" y="63"/>
                  <a:pt x="94" y="63"/>
                </a:cubicBezTo>
                <a:cubicBezTo>
                  <a:pt x="94" y="63"/>
                  <a:pt x="93" y="63"/>
                  <a:pt x="93" y="64"/>
                </a:cubicBezTo>
                <a:cubicBezTo>
                  <a:pt x="92" y="64"/>
                  <a:pt x="92" y="64"/>
                  <a:pt x="92" y="64"/>
                </a:cubicBezTo>
                <a:cubicBezTo>
                  <a:pt x="91" y="64"/>
                  <a:pt x="91" y="65"/>
                  <a:pt x="90" y="65"/>
                </a:cubicBezTo>
                <a:cubicBezTo>
                  <a:pt x="90" y="64"/>
                  <a:pt x="89" y="64"/>
                  <a:pt x="89" y="64"/>
                </a:cubicBezTo>
                <a:cubicBezTo>
                  <a:pt x="89" y="64"/>
                  <a:pt x="88" y="64"/>
                  <a:pt x="88" y="64"/>
                </a:cubicBezTo>
                <a:cubicBezTo>
                  <a:pt x="88" y="64"/>
                  <a:pt x="86" y="64"/>
                  <a:pt x="86" y="64"/>
                </a:cubicBezTo>
                <a:cubicBezTo>
                  <a:pt x="86" y="63"/>
                  <a:pt x="87" y="63"/>
                  <a:pt x="87" y="63"/>
                </a:cubicBezTo>
                <a:cubicBezTo>
                  <a:pt x="86" y="63"/>
                  <a:pt x="86" y="62"/>
                  <a:pt x="86" y="62"/>
                </a:cubicBezTo>
                <a:cubicBezTo>
                  <a:pt x="86" y="62"/>
                  <a:pt x="85" y="62"/>
                  <a:pt x="85" y="62"/>
                </a:cubicBezTo>
                <a:cubicBezTo>
                  <a:pt x="84" y="62"/>
                  <a:pt x="84" y="62"/>
                  <a:pt x="84" y="62"/>
                </a:cubicBezTo>
                <a:cubicBezTo>
                  <a:pt x="84" y="62"/>
                  <a:pt x="84" y="62"/>
                  <a:pt x="84" y="62"/>
                </a:cubicBezTo>
                <a:cubicBezTo>
                  <a:pt x="85" y="62"/>
                  <a:pt x="86" y="62"/>
                  <a:pt x="87" y="61"/>
                </a:cubicBezTo>
                <a:cubicBezTo>
                  <a:pt x="87" y="61"/>
                  <a:pt x="87" y="61"/>
                  <a:pt x="87" y="61"/>
                </a:cubicBezTo>
                <a:cubicBezTo>
                  <a:pt x="87" y="61"/>
                  <a:pt x="87" y="61"/>
                  <a:pt x="87" y="61"/>
                </a:cubicBezTo>
                <a:cubicBezTo>
                  <a:pt x="86" y="61"/>
                  <a:pt x="86" y="61"/>
                  <a:pt x="86" y="60"/>
                </a:cubicBezTo>
                <a:cubicBezTo>
                  <a:pt x="85" y="60"/>
                  <a:pt x="84" y="61"/>
                  <a:pt x="84" y="60"/>
                </a:cubicBezTo>
                <a:cubicBezTo>
                  <a:pt x="84" y="60"/>
                  <a:pt x="84" y="60"/>
                  <a:pt x="84" y="60"/>
                </a:cubicBezTo>
                <a:cubicBezTo>
                  <a:pt x="84" y="60"/>
                  <a:pt x="85" y="60"/>
                  <a:pt x="85" y="60"/>
                </a:cubicBezTo>
                <a:cubicBezTo>
                  <a:pt x="85" y="60"/>
                  <a:pt x="85" y="60"/>
                  <a:pt x="85" y="60"/>
                </a:cubicBezTo>
                <a:cubicBezTo>
                  <a:pt x="85" y="60"/>
                  <a:pt x="85" y="60"/>
                  <a:pt x="84" y="60"/>
                </a:cubicBezTo>
                <a:cubicBezTo>
                  <a:pt x="85" y="59"/>
                  <a:pt x="85" y="60"/>
                  <a:pt x="86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9"/>
                  <a:pt x="85" y="59"/>
                  <a:pt x="85" y="59"/>
                </a:cubicBezTo>
                <a:cubicBezTo>
                  <a:pt x="85" y="59"/>
                  <a:pt x="86" y="59"/>
                  <a:pt x="86" y="59"/>
                </a:cubicBezTo>
                <a:cubicBezTo>
                  <a:pt x="86" y="59"/>
                  <a:pt x="87" y="59"/>
                  <a:pt x="87" y="60"/>
                </a:cubicBezTo>
                <a:cubicBezTo>
                  <a:pt x="87" y="60"/>
                  <a:pt x="87" y="60"/>
                  <a:pt x="87" y="60"/>
                </a:cubicBezTo>
                <a:cubicBezTo>
                  <a:pt x="87" y="61"/>
                  <a:pt x="87" y="61"/>
                  <a:pt x="87" y="61"/>
                </a:cubicBezTo>
                <a:cubicBezTo>
                  <a:pt x="88" y="61"/>
                  <a:pt x="88" y="61"/>
                  <a:pt x="88" y="61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60"/>
                  <a:pt x="88" y="60"/>
                  <a:pt x="88" y="59"/>
                </a:cubicBezTo>
                <a:cubicBezTo>
                  <a:pt x="89" y="59"/>
                  <a:pt x="89" y="59"/>
                  <a:pt x="89" y="59"/>
                </a:cubicBezTo>
                <a:cubicBezTo>
                  <a:pt x="89" y="59"/>
                  <a:pt x="89" y="59"/>
                  <a:pt x="89" y="59"/>
                </a:cubicBezTo>
                <a:cubicBezTo>
                  <a:pt x="89" y="60"/>
                  <a:pt x="89" y="60"/>
                  <a:pt x="89" y="60"/>
                </a:cubicBezTo>
                <a:cubicBezTo>
                  <a:pt x="90" y="60"/>
                  <a:pt x="90" y="60"/>
                  <a:pt x="90" y="60"/>
                </a:cubicBezTo>
                <a:cubicBezTo>
                  <a:pt x="90" y="60"/>
                  <a:pt x="90" y="60"/>
                  <a:pt x="90" y="60"/>
                </a:cubicBezTo>
                <a:cubicBezTo>
                  <a:pt x="90" y="60"/>
                  <a:pt x="90" y="60"/>
                  <a:pt x="90" y="60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60"/>
                  <a:pt x="91" y="60"/>
                  <a:pt x="91" y="60"/>
                </a:cubicBezTo>
                <a:cubicBezTo>
                  <a:pt x="91" y="60"/>
                  <a:pt x="91" y="60"/>
                  <a:pt x="91" y="59"/>
                </a:cubicBezTo>
                <a:cubicBezTo>
                  <a:pt x="92" y="59"/>
                  <a:pt x="92" y="60"/>
                  <a:pt x="93" y="59"/>
                </a:cubicBezTo>
                <a:cubicBezTo>
                  <a:pt x="93" y="59"/>
                  <a:pt x="93" y="59"/>
                  <a:pt x="93" y="59"/>
                </a:cubicBezTo>
                <a:cubicBezTo>
                  <a:pt x="93" y="59"/>
                  <a:pt x="93" y="59"/>
                  <a:pt x="94" y="59"/>
                </a:cubicBezTo>
                <a:cubicBezTo>
                  <a:pt x="94" y="59"/>
                  <a:pt x="94" y="59"/>
                  <a:pt x="95" y="59"/>
                </a:cubicBezTo>
                <a:cubicBezTo>
                  <a:pt x="95" y="59"/>
                  <a:pt x="95" y="60"/>
                  <a:pt x="95" y="60"/>
                </a:cubicBezTo>
                <a:cubicBezTo>
                  <a:pt x="95" y="60"/>
                  <a:pt x="95" y="60"/>
                  <a:pt x="95" y="60"/>
                </a:cubicBezTo>
                <a:cubicBezTo>
                  <a:pt x="95" y="60"/>
                  <a:pt x="95" y="60"/>
                  <a:pt x="95" y="60"/>
                </a:cubicBezTo>
                <a:cubicBezTo>
                  <a:pt x="95" y="60"/>
                  <a:pt x="96" y="60"/>
                  <a:pt x="96" y="60"/>
                </a:cubicBezTo>
                <a:cubicBezTo>
                  <a:pt x="96" y="61"/>
                  <a:pt x="96" y="62"/>
                  <a:pt x="96" y="62"/>
                </a:cubicBezTo>
                <a:cubicBezTo>
                  <a:pt x="96" y="62"/>
                  <a:pt x="96" y="62"/>
                  <a:pt x="95" y="62"/>
                </a:cubicBezTo>
                <a:moveTo>
                  <a:pt x="122" y="146"/>
                </a:moveTo>
                <a:cubicBezTo>
                  <a:pt x="122" y="147"/>
                  <a:pt x="122" y="147"/>
                  <a:pt x="122" y="147"/>
                </a:cubicBezTo>
                <a:cubicBezTo>
                  <a:pt x="122" y="147"/>
                  <a:pt x="122" y="147"/>
                  <a:pt x="122" y="147"/>
                </a:cubicBezTo>
                <a:cubicBezTo>
                  <a:pt x="122" y="147"/>
                  <a:pt x="122" y="147"/>
                  <a:pt x="122" y="147"/>
                </a:cubicBezTo>
                <a:cubicBezTo>
                  <a:pt x="122" y="147"/>
                  <a:pt x="122" y="146"/>
                  <a:pt x="122" y="146"/>
                </a:cubicBezTo>
                <a:cubicBezTo>
                  <a:pt x="122" y="146"/>
                  <a:pt x="122" y="146"/>
                  <a:pt x="122" y="146"/>
                </a:cubicBezTo>
                <a:moveTo>
                  <a:pt x="163" y="176"/>
                </a:moveTo>
                <a:cubicBezTo>
                  <a:pt x="163" y="176"/>
                  <a:pt x="163" y="176"/>
                  <a:pt x="163" y="176"/>
                </a:cubicBezTo>
                <a:cubicBezTo>
                  <a:pt x="163" y="176"/>
                  <a:pt x="164" y="174"/>
                  <a:pt x="164" y="174"/>
                </a:cubicBezTo>
                <a:cubicBezTo>
                  <a:pt x="164" y="173"/>
                  <a:pt x="164" y="173"/>
                  <a:pt x="164" y="173"/>
                </a:cubicBezTo>
                <a:cubicBezTo>
                  <a:pt x="164" y="173"/>
                  <a:pt x="164" y="173"/>
                  <a:pt x="164" y="173"/>
                </a:cubicBezTo>
                <a:cubicBezTo>
                  <a:pt x="164" y="172"/>
                  <a:pt x="163" y="172"/>
                  <a:pt x="163" y="171"/>
                </a:cubicBezTo>
                <a:cubicBezTo>
                  <a:pt x="164" y="171"/>
                  <a:pt x="164" y="170"/>
                  <a:pt x="164" y="170"/>
                </a:cubicBezTo>
                <a:cubicBezTo>
                  <a:pt x="164" y="170"/>
                  <a:pt x="164" y="170"/>
                  <a:pt x="164" y="170"/>
                </a:cubicBezTo>
                <a:cubicBezTo>
                  <a:pt x="165" y="170"/>
                  <a:pt x="165" y="169"/>
                  <a:pt x="165" y="169"/>
                </a:cubicBezTo>
                <a:cubicBezTo>
                  <a:pt x="165" y="169"/>
                  <a:pt x="165" y="170"/>
                  <a:pt x="165" y="169"/>
                </a:cubicBezTo>
                <a:cubicBezTo>
                  <a:pt x="165" y="169"/>
                  <a:pt x="165" y="169"/>
                  <a:pt x="165" y="169"/>
                </a:cubicBezTo>
                <a:cubicBezTo>
                  <a:pt x="166" y="169"/>
                  <a:pt x="166" y="169"/>
                  <a:pt x="166" y="169"/>
                </a:cubicBezTo>
                <a:cubicBezTo>
                  <a:pt x="166" y="169"/>
                  <a:pt x="166" y="169"/>
                  <a:pt x="166" y="169"/>
                </a:cubicBezTo>
                <a:cubicBezTo>
                  <a:pt x="166" y="169"/>
                  <a:pt x="167" y="169"/>
                  <a:pt x="167" y="169"/>
                </a:cubicBezTo>
                <a:cubicBezTo>
                  <a:pt x="167" y="169"/>
                  <a:pt x="167" y="169"/>
                  <a:pt x="167" y="169"/>
                </a:cubicBezTo>
                <a:cubicBezTo>
                  <a:pt x="167" y="169"/>
                  <a:pt x="167" y="169"/>
                  <a:pt x="167" y="169"/>
                </a:cubicBezTo>
                <a:cubicBezTo>
                  <a:pt x="167" y="168"/>
                  <a:pt x="167" y="168"/>
                  <a:pt x="167" y="168"/>
                </a:cubicBezTo>
                <a:cubicBezTo>
                  <a:pt x="167" y="168"/>
                  <a:pt x="167" y="168"/>
                  <a:pt x="167" y="168"/>
                </a:cubicBezTo>
                <a:cubicBezTo>
                  <a:pt x="167" y="168"/>
                  <a:pt x="167" y="168"/>
                  <a:pt x="167" y="168"/>
                </a:cubicBezTo>
                <a:cubicBezTo>
                  <a:pt x="167" y="168"/>
                  <a:pt x="167" y="168"/>
                  <a:pt x="168" y="168"/>
                </a:cubicBezTo>
                <a:cubicBezTo>
                  <a:pt x="168" y="168"/>
                  <a:pt x="168" y="168"/>
                  <a:pt x="168" y="168"/>
                </a:cubicBezTo>
                <a:cubicBezTo>
                  <a:pt x="168" y="168"/>
                  <a:pt x="168" y="168"/>
                  <a:pt x="168" y="167"/>
                </a:cubicBezTo>
                <a:cubicBezTo>
                  <a:pt x="168" y="167"/>
                  <a:pt x="168" y="167"/>
                  <a:pt x="168" y="167"/>
                </a:cubicBezTo>
                <a:cubicBezTo>
                  <a:pt x="168" y="167"/>
                  <a:pt x="168" y="167"/>
                  <a:pt x="168" y="167"/>
                </a:cubicBezTo>
                <a:cubicBezTo>
                  <a:pt x="168" y="167"/>
                  <a:pt x="168" y="167"/>
                  <a:pt x="168" y="167"/>
                </a:cubicBezTo>
                <a:cubicBezTo>
                  <a:pt x="168" y="167"/>
                  <a:pt x="168" y="167"/>
                  <a:pt x="168" y="166"/>
                </a:cubicBezTo>
                <a:cubicBezTo>
                  <a:pt x="168" y="166"/>
                  <a:pt x="168" y="166"/>
                  <a:pt x="168" y="166"/>
                </a:cubicBezTo>
                <a:cubicBezTo>
                  <a:pt x="168" y="167"/>
                  <a:pt x="168" y="167"/>
                  <a:pt x="168" y="167"/>
                </a:cubicBezTo>
                <a:cubicBezTo>
                  <a:pt x="169" y="167"/>
                  <a:pt x="169" y="167"/>
                  <a:pt x="169" y="166"/>
                </a:cubicBezTo>
                <a:cubicBezTo>
                  <a:pt x="169" y="166"/>
                  <a:pt x="169" y="166"/>
                  <a:pt x="169" y="165"/>
                </a:cubicBezTo>
                <a:cubicBezTo>
                  <a:pt x="169" y="165"/>
                  <a:pt x="169" y="165"/>
                  <a:pt x="170" y="165"/>
                </a:cubicBezTo>
                <a:cubicBezTo>
                  <a:pt x="170" y="165"/>
                  <a:pt x="170" y="165"/>
                  <a:pt x="170" y="166"/>
                </a:cubicBezTo>
                <a:cubicBezTo>
                  <a:pt x="171" y="166"/>
                  <a:pt x="170" y="167"/>
                  <a:pt x="171" y="168"/>
                </a:cubicBezTo>
                <a:cubicBezTo>
                  <a:pt x="171" y="168"/>
                  <a:pt x="171" y="168"/>
                  <a:pt x="171" y="169"/>
                </a:cubicBezTo>
                <a:cubicBezTo>
                  <a:pt x="171" y="169"/>
                  <a:pt x="171" y="169"/>
                  <a:pt x="171" y="169"/>
                </a:cubicBezTo>
                <a:cubicBezTo>
                  <a:pt x="170" y="169"/>
                  <a:pt x="170" y="169"/>
                  <a:pt x="170" y="169"/>
                </a:cubicBezTo>
                <a:cubicBezTo>
                  <a:pt x="170" y="169"/>
                  <a:pt x="170" y="169"/>
                  <a:pt x="170" y="169"/>
                </a:cubicBezTo>
                <a:cubicBezTo>
                  <a:pt x="170" y="169"/>
                  <a:pt x="170" y="169"/>
                  <a:pt x="170" y="169"/>
                </a:cubicBezTo>
                <a:cubicBezTo>
                  <a:pt x="170" y="169"/>
                  <a:pt x="170" y="170"/>
                  <a:pt x="170" y="170"/>
                </a:cubicBezTo>
                <a:cubicBezTo>
                  <a:pt x="170" y="170"/>
                  <a:pt x="170" y="170"/>
                  <a:pt x="170" y="171"/>
                </a:cubicBezTo>
                <a:cubicBezTo>
                  <a:pt x="170" y="171"/>
                  <a:pt x="170" y="172"/>
                  <a:pt x="170" y="172"/>
                </a:cubicBezTo>
                <a:cubicBezTo>
                  <a:pt x="169" y="174"/>
                  <a:pt x="168" y="176"/>
                  <a:pt x="168" y="178"/>
                </a:cubicBezTo>
                <a:cubicBezTo>
                  <a:pt x="168" y="179"/>
                  <a:pt x="167" y="180"/>
                  <a:pt x="167" y="181"/>
                </a:cubicBezTo>
                <a:cubicBezTo>
                  <a:pt x="167" y="181"/>
                  <a:pt x="166" y="181"/>
                  <a:pt x="166" y="181"/>
                </a:cubicBezTo>
                <a:cubicBezTo>
                  <a:pt x="165" y="181"/>
                  <a:pt x="165" y="181"/>
                  <a:pt x="165" y="181"/>
                </a:cubicBezTo>
                <a:cubicBezTo>
                  <a:pt x="164" y="181"/>
                  <a:pt x="164" y="181"/>
                  <a:pt x="163" y="180"/>
                </a:cubicBezTo>
                <a:cubicBezTo>
                  <a:pt x="163" y="180"/>
                  <a:pt x="163" y="180"/>
                  <a:pt x="163" y="180"/>
                </a:cubicBezTo>
                <a:cubicBezTo>
                  <a:pt x="163" y="180"/>
                  <a:pt x="163" y="179"/>
                  <a:pt x="163" y="179"/>
                </a:cubicBezTo>
                <a:cubicBezTo>
                  <a:pt x="163" y="179"/>
                  <a:pt x="163" y="179"/>
                  <a:pt x="163" y="178"/>
                </a:cubicBezTo>
                <a:cubicBezTo>
                  <a:pt x="163" y="178"/>
                  <a:pt x="163" y="178"/>
                  <a:pt x="163" y="177"/>
                </a:cubicBezTo>
                <a:cubicBezTo>
                  <a:pt x="162" y="177"/>
                  <a:pt x="163" y="176"/>
                  <a:pt x="163" y="176"/>
                </a:cubicBezTo>
                <a:moveTo>
                  <a:pt x="152" y="108"/>
                </a:moveTo>
                <a:cubicBezTo>
                  <a:pt x="151" y="108"/>
                  <a:pt x="151" y="108"/>
                  <a:pt x="151" y="108"/>
                </a:cubicBezTo>
                <a:cubicBezTo>
                  <a:pt x="151" y="108"/>
                  <a:pt x="151" y="108"/>
                  <a:pt x="150" y="108"/>
                </a:cubicBezTo>
                <a:cubicBezTo>
                  <a:pt x="150" y="108"/>
                  <a:pt x="150" y="108"/>
                  <a:pt x="150" y="108"/>
                </a:cubicBezTo>
                <a:cubicBezTo>
                  <a:pt x="150" y="108"/>
                  <a:pt x="150" y="108"/>
                  <a:pt x="150" y="108"/>
                </a:cubicBezTo>
                <a:cubicBezTo>
                  <a:pt x="150" y="108"/>
                  <a:pt x="150" y="108"/>
                  <a:pt x="150" y="108"/>
                </a:cubicBezTo>
                <a:cubicBezTo>
                  <a:pt x="150" y="108"/>
                  <a:pt x="150" y="107"/>
                  <a:pt x="150" y="107"/>
                </a:cubicBezTo>
                <a:cubicBezTo>
                  <a:pt x="151" y="107"/>
                  <a:pt x="151" y="107"/>
                  <a:pt x="151" y="107"/>
                </a:cubicBezTo>
                <a:cubicBezTo>
                  <a:pt x="151" y="107"/>
                  <a:pt x="152" y="107"/>
                  <a:pt x="152" y="107"/>
                </a:cubicBezTo>
                <a:cubicBezTo>
                  <a:pt x="152" y="107"/>
                  <a:pt x="152" y="107"/>
                  <a:pt x="152" y="108"/>
                </a:cubicBezTo>
                <a:cubicBezTo>
                  <a:pt x="152" y="108"/>
                  <a:pt x="152" y="108"/>
                  <a:pt x="152" y="108"/>
                </a:cubicBezTo>
                <a:moveTo>
                  <a:pt x="141" y="108"/>
                </a:moveTo>
                <a:cubicBezTo>
                  <a:pt x="141" y="108"/>
                  <a:pt x="141" y="108"/>
                  <a:pt x="141" y="108"/>
                </a:cubicBezTo>
                <a:cubicBezTo>
                  <a:pt x="140" y="108"/>
                  <a:pt x="140" y="108"/>
                  <a:pt x="139" y="108"/>
                </a:cubicBezTo>
                <a:cubicBezTo>
                  <a:pt x="139" y="107"/>
                  <a:pt x="139" y="107"/>
                  <a:pt x="140" y="107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1" y="107"/>
                  <a:pt x="141" y="107"/>
                  <a:pt x="141" y="107"/>
                </a:cubicBezTo>
                <a:cubicBezTo>
                  <a:pt x="141" y="108"/>
                  <a:pt x="142" y="108"/>
                  <a:pt x="142" y="108"/>
                </a:cubicBezTo>
                <a:cubicBezTo>
                  <a:pt x="142" y="108"/>
                  <a:pt x="142" y="108"/>
                  <a:pt x="142" y="108"/>
                </a:cubicBezTo>
                <a:cubicBezTo>
                  <a:pt x="142" y="108"/>
                  <a:pt x="142" y="108"/>
                  <a:pt x="142" y="108"/>
                </a:cubicBezTo>
                <a:cubicBezTo>
                  <a:pt x="142" y="108"/>
                  <a:pt x="142" y="108"/>
                  <a:pt x="142" y="108"/>
                </a:cubicBezTo>
                <a:cubicBezTo>
                  <a:pt x="142" y="108"/>
                  <a:pt x="143" y="108"/>
                  <a:pt x="143" y="108"/>
                </a:cubicBezTo>
                <a:cubicBezTo>
                  <a:pt x="143" y="108"/>
                  <a:pt x="143" y="108"/>
                  <a:pt x="143" y="108"/>
                </a:cubicBezTo>
                <a:cubicBezTo>
                  <a:pt x="142" y="108"/>
                  <a:pt x="141" y="108"/>
                  <a:pt x="141" y="108"/>
                </a:cubicBezTo>
                <a:moveTo>
                  <a:pt x="130" y="105"/>
                </a:moveTo>
                <a:cubicBezTo>
                  <a:pt x="130" y="105"/>
                  <a:pt x="130" y="106"/>
                  <a:pt x="129" y="106"/>
                </a:cubicBezTo>
                <a:cubicBezTo>
                  <a:pt x="129" y="105"/>
                  <a:pt x="128" y="105"/>
                  <a:pt x="127" y="105"/>
                </a:cubicBezTo>
                <a:cubicBezTo>
                  <a:pt x="127" y="105"/>
                  <a:pt x="127" y="105"/>
                  <a:pt x="127" y="104"/>
                </a:cubicBezTo>
                <a:cubicBezTo>
                  <a:pt x="127" y="104"/>
                  <a:pt x="127" y="104"/>
                  <a:pt x="128" y="104"/>
                </a:cubicBezTo>
                <a:cubicBezTo>
                  <a:pt x="128" y="104"/>
                  <a:pt x="129" y="104"/>
                  <a:pt x="129" y="104"/>
                </a:cubicBezTo>
                <a:cubicBezTo>
                  <a:pt x="130" y="104"/>
                  <a:pt x="130" y="104"/>
                  <a:pt x="130" y="104"/>
                </a:cubicBezTo>
                <a:cubicBezTo>
                  <a:pt x="130" y="104"/>
                  <a:pt x="130" y="104"/>
                  <a:pt x="130" y="104"/>
                </a:cubicBezTo>
                <a:cubicBezTo>
                  <a:pt x="130" y="104"/>
                  <a:pt x="130" y="105"/>
                  <a:pt x="130" y="105"/>
                </a:cubicBezTo>
                <a:cubicBezTo>
                  <a:pt x="130" y="105"/>
                  <a:pt x="130" y="105"/>
                  <a:pt x="130" y="105"/>
                </a:cubicBezTo>
                <a:moveTo>
                  <a:pt x="123" y="102"/>
                </a:moveTo>
                <a:cubicBezTo>
                  <a:pt x="123" y="102"/>
                  <a:pt x="123" y="102"/>
                  <a:pt x="123" y="102"/>
                </a:cubicBezTo>
                <a:cubicBezTo>
                  <a:pt x="123" y="102"/>
                  <a:pt x="123" y="102"/>
                  <a:pt x="123" y="102"/>
                </a:cubicBezTo>
                <a:cubicBezTo>
                  <a:pt x="122" y="103"/>
                  <a:pt x="122" y="103"/>
                  <a:pt x="122" y="103"/>
                </a:cubicBezTo>
                <a:cubicBezTo>
                  <a:pt x="121" y="102"/>
                  <a:pt x="122" y="102"/>
                  <a:pt x="122" y="101"/>
                </a:cubicBezTo>
                <a:cubicBezTo>
                  <a:pt x="122" y="101"/>
                  <a:pt x="122" y="100"/>
                  <a:pt x="122" y="100"/>
                </a:cubicBezTo>
                <a:cubicBezTo>
                  <a:pt x="122" y="100"/>
                  <a:pt x="122" y="100"/>
                  <a:pt x="122" y="100"/>
                </a:cubicBezTo>
                <a:cubicBezTo>
                  <a:pt x="122" y="100"/>
                  <a:pt x="122" y="100"/>
                  <a:pt x="123" y="100"/>
                </a:cubicBezTo>
                <a:cubicBezTo>
                  <a:pt x="123" y="100"/>
                  <a:pt x="124" y="100"/>
                  <a:pt x="123" y="101"/>
                </a:cubicBezTo>
                <a:cubicBezTo>
                  <a:pt x="123" y="101"/>
                  <a:pt x="123" y="101"/>
                  <a:pt x="123" y="101"/>
                </a:cubicBezTo>
                <a:cubicBezTo>
                  <a:pt x="123" y="101"/>
                  <a:pt x="123" y="101"/>
                  <a:pt x="123" y="102"/>
                </a:cubicBezTo>
                <a:moveTo>
                  <a:pt x="123" y="99"/>
                </a:moveTo>
                <a:cubicBezTo>
                  <a:pt x="123" y="99"/>
                  <a:pt x="123" y="99"/>
                  <a:pt x="123" y="99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2" y="98"/>
                  <a:pt x="122" y="98"/>
                  <a:pt x="122" y="98"/>
                </a:cubicBezTo>
                <a:cubicBezTo>
                  <a:pt x="122" y="98"/>
                  <a:pt x="122" y="98"/>
                  <a:pt x="122" y="98"/>
                </a:cubicBezTo>
                <a:cubicBezTo>
                  <a:pt x="122" y="98"/>
                  <a:pt x="122" y="98"/>
                  <a:pt x="122" y="98"/>
                </a:cubicBezTo>
                <a:cubicBezTo>
                  <a:pt x="122" y="98"/>
                  <a:pt x="122" y="98"/>
                  <a:pt x="122" y="98"/>
                </a:cubicBezTo>
                <a:cubicBezTo>
                  <a:pt x="122" y="98"/>
                  <a:pt x="123" y="97"/>
                  <a:pt x="123" y="97"/>
                </a:cubicBezTo>
                <a:cubicBezTo>
                  <a:pt x="123" y="97"/>
                  <a:pt x="123" y="97"/>
                  <a:pt x="123" y="97"/>
                </a:cubicBezTo>
                <a:cubicBezTo>
                  <a:pt x="123" y="97"/>
                  <a:pt x="123" y="97"/>
                  <a:pt x="123" y="97"/>
                </a:cubicBezTo>
                <a:cubicBezTo>
                  <a:pt x="123" y="97"/>
                  <a:pt x="123" y="97"/>
                  <a:pt x="123" y="97"/>
                </a:cubicBezTo>
                <a:cubicBezTo>
                  <a:pt x="123" y="98"/>
                  <a:pt x="123" y="99"/>
                  <a:pt x="123" y="99"/>
                </a:cubicBezTo>
                <a:cubicBezTo>
                  <a:pt x="123" y="99"/>
                  <a:pt x="123" y="99"/>
                  <a:pt x="123" y="99"/>
                </a:cubicBezTo>
                <a:moveTo>
                  <a:pt x="87" y="43"/>
                </a:moveTo>
                <a:cubicBezTo>
                  <a:pt x="87" y="43"/>
                  <a:pt x="87" y="43"/>
                  <a:pt x="87" y="43"/>
                </a:cubicBezTo>
                <a:cubicBezTo>
                  <a:pt x="87" y="43"/>
                  <a:pt x="87" y="43"/>
                  <a:pt x="87" y="43"/>
                </a:cubicBezTo>
                <a:cubicBezTo>
                  <a:pt x="87" y="43"/>
                  <a:pt x="86" y="43"/>
                  <a:pt x="86" y="43"/>
                </a:cubicBezTo>
                <a:cubicBezTo>
                  <a:pt x="86" y="43"/>
                  <a:pt x="85" y="43"/>
                  <a:pt x="84" y="43"/>
                </a:cubicBezTo>
                <a:cubicBezTo>
                  <a:pt x="84" y="43"/>
                  <a:pt x="84" y="43"/>
                  <a:pt x="84" y="42"/>
                </a:cubicBezTo>
                <a:cubicBezTo>
                  <a:pt x="84" y="42"/>
                  <a:pt x="85" y="42"/>
                  <a:pt x="85" y="42"/>
                </a:cubicBezTo>
                <a:cubicBezTo>
                  <a:pt x="86" y="42"/>
                  <a:pt x="86" y="42"/>
                  <a:pt x="87" y="42"/>
                </a:cubicBezTo>
                <a:cubicBezTo>
                  <a:pt x="87" y="42"/>
                  <a:pt x="87" y="42"/>
                  <a:pt x="87" y="42"/>
                </a:cubicBezTo>
                <a:cubicBezTo>
                  <a:pt x="87" y="42"/>
                  <a:pt x="87" y="42"/>
                  <a:pt x="87" y="42"/>
                </a:cubicBezTo>
                <a:cubicBezTo>
                  <a:pt x="87" y="42"/>
                  <a:pt x="87" y="42"/>
                  <a:pt x="87" y="42"/>
                </a:cubicBezTo>
                <a:cubicBezTo>
                  <a:pt x="87" y="42"/>
                  <a:pt x="86" y="42"/>
                  <a:pt x="86" y="43"/>
                </a:cubicBezTo>
                <a:cubicBezTo>
                  <a:pt x="87" y="43"/>
                  <a:pt x="87" y="43"/>
                  <a:pt x="87" y="43"/>
                </a:cubicBezTo>
                <a:cubicBezTo>
                  <a:pt x="87" y="43"/>
                  <a:pt x="87" y="43"/>
                  <a:pt x="87" y="43"/>
                </a:cubicBezTo>
                <a:moveTo>
                  <a:pt x="85" y="42"/>
                </a:moveTo>
                <a:cubicBezTo>
                  <a:pt x="85" y="42"/>
                  <a:pt x="85" y="42"/>
                  <a:pt x="85" y="42"/>
                </a:cubicBezTo>
                <a:cubicBezTo>
                  <a:pt x="85" y="42"/>
                  <a:pt x="84" y="42"/>
                  <a:pt x="84" y="42"/>
                </a:cubicBezTo>
                <a:cubicBezTo>
                  <a:pt x="84" y="42"/>
                  <a:pt x="84" y="42"/>
                  <a:pt x="84" y="42"/>
                </a:cubicBezTo>
                <a:cubicBezTo>
                  <a:pt x="84" y="42"/>
                  <a:pt x="84" y="42"/>
                  <a:pt x="84" y="42"/>
                </a:cubicBezTo>
                <a:cubicBezTo>
                  <a:pt x="84" y="42"/>
                  <a:pt x="84" y="42"/>
                  <a:pt x="84" y="42"/>
                </a:cubicBezTo>
                <a:cubicBezTo>
                  <a:pt x="84" y="42"/>
                  <a:pt x="85" y="42"/>
                  <a:pt x="85" y="42"/>
                </a:cubicBezTo>
                <a:cubicBezTo>
                  <a:pt x="85" y="42"/>
                  <a:pt x="86" y="41"/>
                  <a:pt x="86" y="41"/>
                </a:cubicBezTo>
                <a:cubicBezTo>
                  <a:pt x="86" y="41"/>
                  <a:pt x="86" y="41"/>
                  <a:pt x="86" y="41"/>
                </a:cubicBezTo>
                <a:cubicBezTo>
                  <a:pt x="86" y="42"/>
                  <a:pt x="86" y="42"/>
                  <a:pt x="85" y="42"/>
                </a:cubicBezTo>
                <a:moveTo>
                  <a:pt x="83" y="41"/>
                </a:moveTo>
                <a:cubicBezTo>
                  <a:pt x="83" y="41"/>
                  <a:pt x="84" y="41"/>
                  <a:pt x="84" y="41"/>
                </a:cubicBezTo>
                <a:cubicBezTo>
                  <a:pt x="84" y="41"/>
                  <a:pt x="84" y="41"/>
                  <a:pt x="84" y="41"/>
                </a:cubicBezTo>
                <a:cubicBezTo>
                  <a:pt x="84" y="41"/>
                  <a:pt x="83" y="42"/>
                  <a:pt x="83" y="42"/>
                </a:cubicBezTo>
                <a:cubicBezTo>
                  <a:pt x="83" y="42"/>
                  <a:pt x="83" y="41"/>
                  <a:pt x="83" y="41"/>
                </a:cubicBezTo>
                <a:moveTo>
                  <a:pt x="85" y="37"/>
                </a:moveTo>
                <a:cubicBezTo>
                  <a:pt x="85" y="37"/>
                  <a:pt x="85" y="36"/>
                  <a:pt x="85" y="36"/>
                </a:cubicBezTo>
                <a:cubicBezTo>
                  <a:pt x="85" y="36"/>
                  <a:pt x="84" y="36"/>
                  <a:pt x="84" y="36"/>
                </a:cubicBezTo>
                <a:cubicBezTo>
                  <a:pt x="84" y="36"/>
                  <a:pt x="85" y="36"/>
                  <a:pt x="85" y="35"/>
                </a:cubicBezTo>
                <a:cubicBezTo>
                  <a:pt x="85" y="36"/>
                  <a:pt x="85" y="36"/>
                  <a:pt x="86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86" y="36"/>
                  <a:pt x="85" y="37"/>
                  <a:pt x="85" y="37"/>
                </a:cubicBezTo>
                <a:moveTo>
                  <a:pt x="84" y="37"/>
                </a:moveTo>
                <a:cubicBezTo>
                  <a:pt x="84" y="37"/>
                  <a:pt x="84" y="37"/>
                  <a:pt x="84" y="37"/>
                </a:cubicBezTo>
                <a:cubicBezTo>
                  <a:pt x="84" y="37"/>
                  <a:pt x="84" y="37"/>
                  <a:pt x="84" y="37"/>
                </a:cubicBezTo>
                <a:cubicBezTo>
                  <a:pt x="85" y="37"/>
                  <a:pt x="85" y="37"/>
                  <a:pt x="84" y="37"/>
                </a:cubicBezTo>
                <a:moveTo>
                  <a:pt x="84" y="37"/>
                </a:moveTo>
                <a:cubicBezTo>
                  <a:pt x="84" y="37"/>
                  <a:pt x="84" y="37"/>
                  <a:pt x="84" y="37"/>
                </a:cubicBezTo>
                <a:cubicBezTo>
                  <a:pt x="84" y="37"/>
                  <a:pt x="84" y="37"/>
                  <a:pt x="84" y="37"/>
                </a:cubicBezTo>
                <a:cubicBezTo>
                  <a:pt x="84" y="37"/>
                  <a:pt x="84" y="37"/>
                  <a:pt x="84" y="37"/>
                </a:cubicBezTo>
                <a:moveTo>
                  <a:pt x="85" y="39"/>
                </a:moveTo>
                <a:cubicBezTo>
                  <a:pt x="85" y="39"/>
                  <a:pt x="84" y="39"/>
                  <a:pt x="84" y="39"/>
                </a:cubicBezTo>
                <a:cubicBezTo>
                  <a:pt x="84" y="39"/>
                  <a:pt x="84" y="38"/>
                  <a:pt x="85" y="38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9"/>
                  <a:pt x="85" y="39"/>
                  <a:pt x="85" y="39"/>
                </a:cubicBezTo>
                <a:cubicBezTo>
                  <a:pt x="85" y="39"/>
                  <a:pt x="85" y="39"/>
                  <a:pt x="85" y="39"/>
                </a:cubicBezTo>
                <a:moveTo>
                  <a:pt x="86" y="47"/>
                </a:moveTo>
                <a:cubicBezTo>
                  <a:pt x="86" y="47"/>
                  <a:pt x="86" y="47"/>
                  <a:pt x="86" y="47"/>
                </a:cubicBezTo>
                <a:cubicBezTo>
                  <a:pt x="86" y="47"/>
                  <a:pt x="86" y="47"/>
                  <a:pt x="86" y="47"/>
                </a:cubicBezTo>
                <a:cubicBezTo>
                  <a:pt x="86" y="47"/>
                  <a:pt x="85" y="47"/>
                  <a:pt x="85" y="48"/>
                </a:cubicBezTo>
                <a:cubicBezTo>
                  <a:pt x="85" y="48"/>
                  <a:pt x="85" y="48"/>
                  <a:pt x="85" y="48"/>
                </a:cubicBezTo>
                <a:cubicBezTo>
                  <a:pt x="85" y="48"/>
                  <a:pt x="85" y="48"/>
                  <a:pt x="85" y="48"/>
                </a:cubicBezTo>
                <a:cubicBezTo>
                  <a:pt x="85" y="48"/>
                  <a:pt x="85" y="48"/>
                  <a:pt x="84" y="48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4" y="47"/>
                  <a:pt x="84" y="47"/>
                </a:cubicBezTo>
                <a:cubicBezTo>
                  <a:pt x="84" y="47"/>
                  <a:pt x="85" y="47"/>
                  <a:pt x="85" y="47"/>
                </a:cubicBezTo>
                <a:cubicBezTo>
                  <a:pt x="85" y="47"/>
                  <a:pt x="85" y="46"/>
                  <a:pt x="86" y="46"/>
                </a:cubicBezTo>
                <a:cubicBezTo>
                  <a:pt x="86" y="46"/>
                  <a:pt x="86" y="46"/>
                  <a:pt x="86" y="46"/>
                </a:cubicBezTo>
                <a:cubicBezTo>
                  <a:pt x="86" y="46"/>
                  <a:pt x="86" y="47"/>
                  <a:pt x="86" y="47"/>
                </a:cubicBezTo>
                <a:cubicBezTo>
                  <a:pt x="86" y="47"/>
                  <a:pt x="86" y="47"/>
                  <a:pt x="86" y="47"/>
                </a:cubicBezTo>
                <a:moveTo>
                  <a:pt x="66" y="74"/>
                </a:moveTo>
                <a:cubicBezTo>
                  <a:pt x="66" y="74"/>
                  <a:pt x="67" y="73"/>
                  <a:pt x="67" y="73"/>
                </a:cubicBezTo>
                <a:cubicBezTo>
                  <a:pt x="67" y="73"/>
                  <a:pt x="67" y="73"/>
                  <a:pt x="67" y="73"/>
                </a:cubicBezTo>
                <a:cubicBezTo>
                  <a:pt x="67" y="73"/>
                  <a:pt x="67" y="73"/>
                  <a:pt x="67" y="73"/>
                </a:cubicBezTo>
                <a:cubicBezTo>
                  <a:pt x="67" y="74"/>
                  <a:pt x="67" y="74"/>
                  <a:pt x="66" y="74"/>
                </a:cubicBezTo>
                <a:cubicBezTo>
                  <a:pt x="66" y="74"/>
                  <a:pt x="66" y="74"/>
                  <a:pt x="66" y="74"/>
                </a:cubicBezTo>
                <a:moveTo>
                  <a:pt x="59" y="100"/>
                </a:moveTo>
                <a:cubicBezTo>
                  <a:pt x="59" y="100"/>
                  <a:pt x="59" y="100"/>
                  <a:pt x="59" y="100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9" y="99"/>
                  <a:pt x="59" y="99"/>
                  <a:pt x="59" y="99"/>
                </a:cubicBezTo>
                <a:cubicBezTo>
                  <a:pt x="59" y="99"/>
                  <a:pt x="59" y="99"/>
                  <a:pt x="59" y="99"/>
                </a:cubicBezTo>
                <a:cubicBezTo>
                  <a:pt x="59" y="99"/>
                  <a:pt x="59" y="99"/>
                  <a:pt x="59" y="99"/>
                </a:cubicBezTo>
                <a:cubicBezTo>
                  <a:pt x="58" y="99"/>
                  <a:pt x="58" y="99"/>
                  <a:pt x="57" y="100"/>
                </a:cubicBezTo>
                <a:cubicBezTo>
                  <a:pt x="57" y="100"/>
                  <a:pt x="57" y="100"/>
                  <a:pt x="57" y="100"/>
                </a:cubicBezTo>
                <a:cubicBezTo>
                  <a:pt x="57" y="100"/>
                  <a:pt x="57" y="100"/>
                  <a:pt x="57" y="100"/>
                </a:cubicBezTo>
                <a:cubicBezTo>
                  <a:pt x="57" y="100"/>
                  <a:pt x="58" y="99"/>
                  <a:pt x="58" y="99"/>
                </a:cubicBezTo>
                <a:cubicBezTo>
                  <a:pt x="58" y="99"/>
                  <a:pt x="58" y="99"/>
                  <a:pt x="58" y="99"/>
                </a:cubicBezTo>
                <a:cubicBezTo>
                  <a:pt x="58" y="99"/>
                  <a:pt x="58" y="99"/>
                  <a:pt x="57" y="99"/>
                </a:cubicBezTo>
                <a:cubicBezTo>
                  <a:pt x="57" y="99"/>
                  <a:pt x="57" y="99"/>
                  <a:pt x="57" y="99"/>
                </a:cubicBezTo>
                <a:cubicBezTo>
                  <a:pt x="57" y="99"/>
                  <a:pt x="57" y="99"/>
                  <a:pt x="57" y="99"/>
                </a:cubicBezTo>
                <a:cubicBezTo>
                  <a:pt x="57" y="99"/>
                  <a:pt x="57" y="99"/>
                  <a:pt x="57" y="99"/>
                </a:cubicBezTo>
                <a:cubicBezTo>
                  <a:pt x="57" y="99"/>
                  <a:pt x="57" y="99"/>
                  <a:pt x="57" y="99"/>
                </a:cubicBezTo>
                <a:cubicBezTo>
                  <a:pt x="57" y="99"/>
                  <a:pt x="57" y="99"/>
                  <a:pt x="57" y="99"/>
                </a:cubicBezTo>
                <a:cubicBezTo>
                  <a:pt x="56" y="99"/>
                  <a:pt x="56" y="99"/>
                  <a:pt x="56" y="99"/>
                </a:cubicBezTo>
                <a:cubicBezTo>
                  <a:pt x="55" y="99"/>
                  <a:pt x="55" y="99"/>
                  <a:pt x="54" y="99"/>
                </a:cubicBezTo>
                <a:cubicBezTo>
                  <a:pt x="54" y="99"/>
                  <a:pt x="53" y="99"/>
                  <a:pt x="53" y="99"/>
                </a:cubicBezTo>
                <a:cubicBezTo>
                  <a:pt x="53" y="99"/>
                  <a:pt x="53" y="99"/>
                  <a:pt x="53" y="98"/>
                </a:cubicBezTo>
                <a:cubicBezTo>
                  <a:pt x="53" y="98"/>
                  <a:pt x="54" y="98"/>
                  <a:pt x="54" y="97"/>
                </a:cubicBezTo>
                <a:cubicBezTo>
                  <a:pt x="54" y="97"/>
                  <a:pt x="54" y="97"/>
                  <a:pt x="54" y="97"/>
                </a:cubicBezTo>
                <a:cubicBezTo>
                  <a:pt x="54" y="97"/>
                  <a:pt x="54" y="97"/>
                  <a:pt x="54" y="97"/>
                </a:cubicBezTo>
                <a:cubicBezTo>
                  <a:pt x="54" y="97"/>
                  <a:pt x="54" y="97"/>
                  <a:pt x="55" y="97"/>
                </a:cubicBezTo>
                <a:cubicBezTo>
                  <a:pt x="54" y="96"/>
                  <a:pt x="54" y="96"/>
                  <a:pt x="54" y="96"/>
                </a:cubicBezTo>
                <a:cubicBezTo>
                  <a:pt x="54" y="95"/>
                  <a:pt x="55" y="94"/>
                  <a:pt x="56" y="93"/>
                </a:cubicBezTo>
                <a:cubicBezTo>
                  <a:pt x="56" y="93"/>
                  <a:pt x="57" y="93"/>
                  <a:pt x="57" y="93"/>
                </a:cubicBezTo>
                <a:cubicBezTo>
                  <a:pt x="57" y="93"/>
                  <a:pt x="57" y="93"/>
                  <a:pt x="57" y="93"/>
                </a:cubicBezTo>
                <a:cubicBezTo>
                  <a:pt x="57" y="93"/>
                  <a:pt x="57" y="93"/>
                  <a:pt x="57" y="93"/>
                </a:cubicBezTo>
                <a:cubicBezTo>
                  <a:pt x="57" y="93"/>
                  <a:pt x="57" y="93"/>
                  <a:pt x="57" y="93"/>
                </a:cubicBezTo>
                <a:cubicBezTo>
                  <a:pt x="57" y="93"/>
                  <a:pt x="57" y="93"/>
                  <a:pt x="57" y="93"/>
                </a:cubicBezTo>
                <a:cubicBezTo>
                  <a:pt x="57" y="94"/>
                  <a:pt x="56" y="95"/>
                  <a:pt x="56" y="96"/>
                </a:cubicBezTo>
                <a:cubicBezTo>
                  <a:pt x="56" y="96"/>
                  <a:pt x="56" y="95"/>
                  <a:pt x="57" y="95"/>
                </a:cubicBezTo>
                <a:cubicBezTo>
                  <a:pt x="57" y="95"/>
                  <a:pt x="57" y="95"/>
                  <a:pt x="57" y="95"/>
                </a:cubicBezTo>
                <a:cubicBezTo>
                  <a:pt x="57" y="96"/>
                  <a:pt x="57" y="96"/>
                  <a:pt x="57" y="96"/>
                </a:cubicBezTo>
                <a:cubicBezTo>
                  <a:pt x="57" y="96"/>
                  <a:pt x="57" y="96"/>
                  <a:pt x="57" y="96"/>
                </a:cubicBezTo>
                <a:cubicBezTo>
                  <a:pt x="57" y="96"/>
                  <a:pt x="57" y="96"/>
                  <a:pt x="57" y="96"/>
                </a:cubicBezTo>
                <a:cubicBezTo>
                  <a:pt x="57" y="96"/>
                  <a:pt x="58" y="97"/>
                  <a:pt x="58" y="96"/>
                </a:cubicBezTo>
                <a:cubicBezTo>
                  <a:pt x="58" y="96"/>
                  <a:pt x="58" y="96"/>
                  <a:pt x="58" y="96"/>
                </a:cubicBezTo>
                <a:cubicBezTo>
                  <a:pt x="59" y="96"/>
                  <a:pt x="59" y="96"/>
                  <a:pt x="60" y="96"/>
                </a:cubicBezTo>
                <a:cubicBezTo>
                  <a:pt x="59" y="97"/>
                  <a:pt x="59" y="97"/>
                  <a:pt x="59" y="97"/>
                </a:cubicBezTo>
                <a:cubicBezTo>
                  <a:pt x="59" y="97"/>
                  <a:pt x="59" y="97"/>
                  <a:pt x="59" y="97"/>
                </a:cubicBezTo>
                <a:cubicBezTo>
                  <a:pt x="59" y="97"/>
                  <a:pt x="59" y="97"/>
                  <a:pt x="59" y="97"/>
                </a:cubicBezTo>
                <a:cubicBezTo>
                  <a:pt x="59" y="97"/>
                  <a:pt x="59" y="97"/>
                  <a:pt x="59" y="98"/>
                </a:cubicBezTo>
                <a:cubicBezTo>
                  <a:pt x="59" y="98"/>
                  <a:pt x="60" y="97"/>
                  <a:pt x="60" y="97"/>
                </a:cubicBezTo>
                <a:cubicBezTo>
                  <a:pt x="60" y="97"/>
                  <a:pt x="60" y="97"/>
                  <a:pt x="60" y="97"/>
                </a:cubicBezTo>
                <a:cubicBezTo>
                  <a:pt x="60" y="98"/>
                  <a:pt x="60" y="98"/>
                  <a:pt x="60" y="98"/>
                </a:cubicBezTo>
                <a:cubicBezTo>
                  <a:pt x="60" y="98"/>
                  <a:pt x="60" y="98"/>
                  <a:pt x="59" y="98"/>
                </a:cubicBezTo>
                <a:cubicBezTo>
                  <a:pt x="59" y="98"/>
                  <a:pt x="59" y="98"/>
                  <a:pt x="59" y="98"/>
                </a:cubicBezTo>
                <a:cubicBezTo>
                  <a:pt x="59" y="98"/>
                  <a:pt x="59" y="99"/>
                  <a:pt x="59" y="99"/>
                </a:cubicBezTo>
                <a:cubicBezTo>
                  <a:pt x="59" y="99"/>
                  <a:pt x="59" y="99"/>
                  <a:pt x="59" y="99"/>
                </a:cubicBezTo>
                <a:cubicBezTo>
                  <a:pt x="60" y="99"/>
                  <a:pt x="60" y="99"/>
                  <a:pt x="60" y="98"/>
                </a:cubicBezTo>
                <a:cubicBezTo>
                  <a:pt x="60" y="98"/>
                  <a:pt x="60" y="98"/>
                  <a:pt x="60" y="99"/>
                </a:cubicBezTo>
                <a:cubicBezTo>
                  <a:pt x="60" y="99"/>
                  <a:pt x="60" y="99"/>
                  <a:pt x="60" y="99"/>
                </a:cubicBezTo>
                <a:cubicBezTo>
                  <a:pt x="60" y="99"/>
                  <a:pt x="60" y="99"/>
                  <a:pt x="60" y="99"/>
                </a:cubicBezTo>
                <a:cubicBezTo>
                  <a:pt x="60" y="99"/>
                  <a:pt x="60" y="100"/>
                  <a:pt x="60" y="100"/>
                </a:cubicBezTo>
                <a:cubicBezTo>
                  <a:pt x="60" y="100"/>
                  <a:pt x="60" y="100"/>
                  <a:pt x="59" y="100"/>
                </a:cubicBezTo>
                <a:moveTo>
                  <a:pt x="59" y="166"/>
                </a:moveTo>
                <a:cubicBezTo>
                  <a:pt x="59" y="166"/>
                  <a:pt x="58" y="166"/>
                  <a:pt x="57" y="166"/>
                </a:cubicBezTo>
                <a:cubicBezTo>
                  <a:pt x="57" y="166"/>
                  <a:pt x="57" y="165"/>
                  <a:pt x="57" y="164"/>
                </a:cubicBezTo>
                <a:cubicBezTo>
                  <a:pt x="58" y="164"/>
                  <a:pt x="59" y="164"/>
                  <a:pt x="59" y="165"/>
                </a:cubicBezTo>
                <a:cubicBezTo>
                  <a:pt x="59" y="165"/>
                  <a:pt x="59" y="166"/>
                  <a:pt x="59" y="166"/>
                </a:cubicBezTo>
                <a:moveTo>
                  <a:pt x="58" y="54"/>
                </a:moveTo>
                <a:cubicBezTo>
                  <a:pt x="59" y="55"/>
                  <a:pt x="58" y="55"/>
                  <a:pt x="58" y="55"/>
                </a:cubicBezTo>
                <a:cubicBezTo>
                  <a:pt x="58" y="55"/>
                  <a:pt x="58" y="55"/>
                  <a:pt x="58" y="55"/>
                </a:cubicBezTo>
                <a:cubicBezTo>
                  <a:pt x="58" y="55"/>
                  <a:pt x="58" y="55"/>
                  <a:pt x="58" y="54"/>
                </a:cubicBezTo>
                <a:moveTo>
                  <a:pt x="50" y="101"/>
                </a:moveTo>
                <a:cubicBezTo>
                  <a:pt x="50" y="101"/>
                  <a:pt x="51" y="100"/>
                  <a:pt x="51" y="100"/>
                </a:cubicBezTo>
                <a:cubicBezTo>
                  <a:pt x="51" y="100"/>
                  <a:pt x="51" y="100"/>
                  <a:pt x="52" y="100"/>
                </a:cubicBezTo>
                <a:cubicBezTo>
                  <a:pt x="52" y="100"/>
                  <a:pt x="51" y="101"/>
                  <a:pt x="51" y="101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1" y="101"/>
                  <a:pt x="51" y="101"/>
                  <a:pt x="51" y="101"/>
                </a:cubicBezTo>
                <a:cubicBezTo>
                  <a:pt x="51" y="101"/>
                  <a:pt x="52" y="100"/>
                  <a:pt x="52" y="101"/>
                </a:cubicBezTo>
                <a:cubicBezTo>
                  <a:pt x="52" y="102"/>
                  <a:pt x="51" y="102"/>
                  <a:pt x="50" y="101"/>
                </a:cubicBezTo>
                <a:moveTo>
                  <a:pt x="44" y="138"/>
                </a:moveTo>
                <a:cubicBezTo>
                  <a:pt x="44" y="138"/>
                  <a:pt x="44" y="138"/>
                  <a:pt x="43" y="138"/>
                </a:cubicBezTo>
                <a:cubicBezTo>
                  <a:pt x="43" y="138"/>
                  <a:pt x="43" y="138"/>
                  <a:pt x="43" y="137"/>
                </a:cubicBezTo>
                <a:cubicBezTo>
                  <a:pt x="43" y="137"/>
                  <a:pt x="43" y="137"/>
                  <a:pt x="43" y="137"/>
                </a:cubicBezTo>
                <a:cubicBezTo>
                  <a:pt x="44" y="137"/>
                  <a:pt x="45" y="137"/>
                  <a:pt x="45" y="137"/>
                </a:cubicBezTo>
                <a:cubicBezTo>
                  <a:pt x="45" y="138"/>
                  <a:pt x="45" y="138"/>
                  <a:pt x="44" y="138"/>
                </a:cubicBezTo>
                <a:moveTo>
                  <a:pt x="44" y="152"/>
                </a:moveTo>
                <a:cubicBezTo>
                  <a:pt x="44" y="152"/>
                  <a:pt x="44" y="152"/>
                  <a:pt x="44" y="152"/>
                </a:cubicBezTo>
                <a:cubicBezTo>
                  <a:pt x="44" y="152"/>
                  <a:pt x="44" y="152"/>
                  <a:pt x="44" y="152"/>
                </a:cubicBezTo>
                <a:cubicBezTo>
                  <a:pt x="44" y="152"/>
                  <a:pt x="44" y="152"/>
                  <a:pt x="44" y="152"/>
                </a:cubicBezTo>
                <a:cubicBezTo>
                  <a:pt x="44" y="152"/>
                  <a:pt x="44" y="152"/>
                  <a:pt x="44" y="152"/>
                </a:cubicBezTo>
                <a:cubicBezTo>
                  <a:pt x="45" y="152"/>
                  <a:pt x="45" y="152"/>
                  <a:pt x="45" y="152"/>
                </a:cubicBezTo>
                <a:cubicBezTo>
                  <a:pt x="45" y="152"/>
                  <a:pt x="45" y="152"/>
                  <a:pt x="45" y="152"/>
                </a:cubicBezTo>
                <a:cubicBezTo>
                  <a:pt x="44" y="152"/>
                  <a:pt x="45" y="152"/>
                  <a:pt x="44" y="152"/>
                </a:cubicBezTo>
                <a:cubicBezTo>
                  <a:pt x="44" y="152"/>
                  <a:pt x="44" y="152"/>
                  <a:pt x="43" y="152"/>
                </a:cubicBezTo>
                <a:cubicBezTo>
                  <a:pt x="43" y="152"/>
                  <a:pt x="43" y="152"/>
                  <a:pt x="43" y="152"/>
                </a:cubicBezTo>
                <a:cubicBezTo>
                  <a:pt x="43" y="152"/>
                  <a:pt x="44" y="152"/>
                  <a:pt x="44" y="152"/>
                </a:cubicBezTo>
                <a:cubicBezTo>
                  <a:pt x="44" y="152"/>
                  <a:pt x="44" y="152"/>
                  <a:pt x="44" y="152"/>
                </a:cubicBezTo>
                <a:moveTo>
                  <a:pt x="41" y="137"/>
                </a:moveTo>
                <a:cubicBezTo>
                  <a:pt x="41" y="137"/>
                  <a:pt x="40" y="137"/>
                  <a:pt x="40" y="137"/>
                </a:cubicBezTo>
                <a:cubicBezTo>
                  <a:pt x="40" y="137"/>
                  <a:pt x="40" y="138"/>
                  <a:pt x="40" y="138"/>
                </a:cubicBezTo>
                <a:cubicBezTo>
                  <a:pt x="39" y="137"/>
                  <a:pt x="39" y="137"/>
                  <a:pt x="39" y="137"/>
                </a:cubicBezTo>
                <a:cubicBezTo>
                  <a:pt x="39" y="138"/>
                  <a:pt x="39" y="138"/>
                  <a:pt x="38" y="138"/>
                </a:cubicBezTo>
                <a:cubicBezTo>
                  <a:pt x="38" y="138"/>
                  <a:pt x="38" y="138"/>
                  <a:pt x="38" y="138"/>
                </a:cubicBezTo>
                <a:cubicBezTo>
                  <a:pt x="37" y="138"/>
                  <a:pt x="37" y="138"/>
                  <a:pt x="37" y="138"/>
                </a:cubicBezTo>
                <a:cubicBezTo>
                  <a:pt x="36" y="138"/>
                  <a:pt x="36" y="138"/>
                  <a:pt x="36" y="138"/>
                </a:cubicBezTo>
                <a:cubicBezTo>
                  <a:pt x="36" y="138"/>
                  <a:pt x="36" y="138"/>
                  <a:pt x="35" y="138"/>
                </a:cubicBezTo>
                <a:cubicBezTo>
                  <a:pt x="35" y="138"/>
                  <a:pt x="35" y="138"/>
                  <a:pt x="35" y="137"/>
                </a:cubicBezTo>
                <a:cubicBezTo>
                  <a:pt x="35" y="137"/>
                  <a:pt x="35" y="137"/>
                  <a:pt x="35" y="137"/>
                </a:cubicBezTo>
                <a:cubicBezTo>
                  <a:pt x="35" y="137"/>
                  <a:pt x="35" y="137"/>
                  <a:pt x="35" y="137"/>
                </a:cubicBezTo>
                <a:cubicBezTo>
                  <a:pt x="36" y="137"/>
                  <a:pt x="37" y="137"/>
                  <a:pt x="37" y="137"/>
                </a:cubicBezTo>
                <a:cubicBezTo>
                  <a:pt x="37" y="137"/>
                  <a:pt x="37" y="137"/>
                  <a:pt x="37" y="137"/>
                </a:cubicBezTo>
                <a:cubicBezTo>
                  <a:pt x="37" y="137"/>
                  <a:pt x="37" y="137"/>
                  <a:pt x="37" y="136"/>
                </a:cubicBezTo>
                <a:cubicBezTo>
                  <a:pt x="37" y="136"/>
                  <a:pt x="36" y="136"/>
                  <a:pt x="36" y="136"/>
                </a:cubicBezTo>
                <a:cubicBezTo>
                  <a:pt x="36" y="136"/>
                  <a:pt x="36" y="136"/>
                  <a:pt x="36" y="136"/>
                </a:cubicBezTo>
                <a:cubicBezTo>
                  <a:pt x="36" y="136"/>
                  <a:pt x="36" y="136"/>
                  <a:pt x="36" y="136"/>
                </a:cubicBezTo>
                <a:cubicBezTo>
                  <a:pt x="36" y="136"/>
                  <a:pt x="36" y="136"/>
                  <a:pt x="36" y="136"/>
                </a:cubicBezTo>
                <a:cubicBezTo>
                  <a:pt x="37" y="136"/>
                  <a:pt x="37" y="136"/>
                  <a:pt x="38" y="136"/>
                </a:cubicBezTo>
                <a:cubicBezTo>
                  <a:pt x="38" y="136"/>
                  <a:pt x="38" y="136"/>
                  <a:pt x="38" y="136"/>
                </a:cubicBezTo>
                <a:cubicBezTo>
                  <a:pt x="38" y="136"/>
                  <a:pt x="39" y="136"/>
                  <a:pt x="39" y="136"/>
                </a:cubicBezTo>
                <a:cubicBezTo>
                  <a:pt x="39" y="136"/>
                  <a:pt x="39" y="136"/>
                  <a:pt x="39" y="136"/>
                </a:cubicBezTo>
                <a:cubicBezTo>
                  <a:pt x="39" y="136"/>
                  <a:pt x="40" y="136"/>
                  <a:pt x="40" y="136"/>
                </a:cubicBezTo>
                <a:cubicBezTo>
                  <a:pt x="40" y="137"/>
                  <a:pt x="42" y="137"/>
                  <a:pt x="42" y="137"/>
                </a:cubicBezTo>
                <a:cubicBezTo>
                  <a:pt x="42" y="137"/>
                  <a:pt x="42" y="138"/>
                  <a:pt x="42" y="138"/>
                </a:cubicBezTo>
                <a:cubicBezTo>
                  <a:pt x="41" y="138"/>
                  <a:pt x="41" y="137"/>
                  <a:pt x="41" y="137"/>
                </a:cubicBezTo>
                <a:moveTo>
                  <a:pt x="34" y="115"/>
                </a:moveTo>
                <a:cubicBezTo>
                  <a:pt x="34" y="115"/>
                  <a:pt x="34" y="115"/>
                  <a:pt x="34" y="115"/>
                </a:cubicBezTo>
                <a:cubicBezTo>
                  <a:pt x="34" y="115"/>
                  <a:pt x="34" y="115"/>
                  <a:pt x="34" y="115"/>
                </a:cubicBezTo>
                <a:cubicBezTo>
                  <a:pt x="34" y="115"/>
                  <a:pt x="34" y="115"/>
                  <a:pt x="34" y="115"/>
                </a:cubicBezTo>
                <a:moveTo>
                  <a:pt x="33" y="115"/>
                </a:moveTo>
                <a:cubicBezTo>
                  <a:pt x="33" y="115"/>
                  <a:pt x="34" y="115"/>
                  <a:pt x="34" y="115"/>
                </a:cubicBezTo>
                <a:cubicBezTo>
                  <a:pt x="34" y="115"/>
                  <a:pt x="34" y="115"/>
                  <a:pt x="34" y="115"/>
                </a:cubicBezTo>
                <a:cubicBezTo>
                  <a:pt x="33" y="115"/>
                  <a:pt x="33" y="115"/>
                  <a:pt x="33" y="115"/>
                </a:cubicBezTo>
                <a:moveTo>
                  <a:pt x="33" y="115"/>
                </a:moveTo>
                <a:cubicBezTo>
                  <a:pt x="33" y="115"/>
                  <a:pt x="33" y="115"/>
                  <a:pt x="33" y="115"/>
                </a:cubicBezTo>
                <a:cubicBezTo>
                  <a:pt x="33" y="115"/>
                  <a:pt x="33" y="115"/>
                  <a:pt x="33" y="115"/>
                </a:cubicBezTo>
                <a:close/>
                <a:moveTo>
                  <a:pt x="32" y="138"/>
                </a:moveTo>
                <a:cubicBezTo>
                  <a:pt x="32" y="138"/>
                  <a:pt x="32" y="138"/>
                  <a:pt x="32" y="138"/>
                </a:cubicBezTo>
                <a:cubicBezTo>
                  <a:pt x="31" y="138"/>
                  <a:pt x="30" y="138"/>
                  <a:pt x="30" y="138"/>
                </a:cubicBezTo>
                <a:cubicBezTo>
                  <a:pt x="30" y="137"/>
                  <a:pt x="31" y="137"/>
                  <a:pt x="31" y="137"/>
                </a:cubicBezTo>
                <a:cubicBezTo>
                  <a:pt x="31" y="137"/>
                  <a:pt x="32" y="138"/>
                  <a:pt x="33" y="138"/>
                </a:cubicBezTo>
                <a:cubicBezTo>
                  <a:pt x="33" y="138"/>
                  <a:pt x="33" y="138"/>
                  <a:pt x="33" y="138"/>
                </a:cubicBezTo>
                <a:cubicBezTo>
                  <a:pt x="32" y="138"/>
                  <a:pt x="32" y="138"/>
                  <a:pt x="32" y="138"/>
                </a:cubicBezTo>
                <a:moveTo>
                  <a:pt x="206" y="140"/>
                </a:moveTo>
                <a:cubicBezTo>
                  <a:pt x="206" y="140"/>
                  <a:pt x="206" y="139"/>
                  <a:pt x="206" y="139"/>
                </a:cubicBezTo>
                <a:cubicBezTo>
                  <a:pt x="206" y="140"/>
                  <a:pt x="207" y="140"/>
                  <a:pt x="207" y="141"/>
                </a:cubicBezTo>
                <a:cubicBezTo>
                  <a:pt x="207" y="141"/>
                  <a:pt x="207" y="141"/>
                  <a:pt x="207" y="141"/>
                </a:cubicBezTo>
                <a:cubicBezTo>
                  <a:pt x="207" y="141"/>
                  <a:pt x="208" y="142"/>
                  <a:pt x="208" y="142"/>
                </a:cubicBezTo>
                <a:cubicBezTo>
                  <a:pt x="208" y="143"/>
                  <a:pt x="207" y="144"/>
                  <a:pt x="206" y="143"/>
                </a:cubicBezTo>
                <a:cubicBezTo>
                  <a:pt x="206" y="143"/>
                  <a:pt x="205" y="143"/>
                  <a:pt x="205" y="142"/>
                </a:cubicBezTo>
                <a:cubicBezTo>
                  <a:pt x="205" y="141"/>
                  <a:pt x="205" y="141"/>
                  <a:pt x="205" y="141"/>
                </a:cubicBezTo>
                <a:cubicBezTo>
                  <a:pt x="205" y="141"/>
                  <a:pt x="205" y="141"/>
                  <a:pt x="205" y="140"/>
                </a:cubicBezTo>
                <a:cubicBezTo>
                  <a:pt x="205" y="140"/>
                  <a:pt x="205" y="140"/>
                  <a:pt x="205" y="140"/>
                </a:cubicBezTo>
                <a:cubicBezTo>
                  <a:pt x="205" y="140"/>
                  <a:pt x="205" y="140"/>
                  <a:pt x="205" y="140"/>
                </a:cubicBezTo>
                <a:cubicBezTo>
                  <a:pt x="205" y="140"/>
                  <a:pt x="205" y="140"/>
                  <a:pt x="206" y="140"/>
                </a:cubicBezTo>
                <a:moveTo>
                  <a:pt x="123" y="75"/>
                </a:moveTo>
                <a:cubicBezTo>
                  <a:pt x="123" y="75"/>
                  <a:pt x="123" y="75"/>
                  <a:pt x="123" y="75"/>
                </a:cubicBezTo>
                <a:cubicBezTo>
                  <a:pt x="124" y="75"/>
                  <a:pt x="124" y="75"/>
                  <a:pt x="124" y="74"/>
                </a:cubicBezTo>
                <a:cubicBezTo>
                  <a:pt x="124" y="74"/>
                  <a:pt x="124" y="74"/>
                  <a:pt x="124" y="74"/>
                </a:cubicBezTo>
                <a:cubicBezTo>
                  <a:pt x="124" y="74"/>
                  <a:pt x="124" y="74"/>
                  <a:pt x="124" y="74"/>
                </a:cubicBezTo>
                <a:cubicBezTo>
                  <a:pt x="124" y="75"/>
                  <a:pt x="124" y="75"/>
                  <a:pt x="124" y="75"/>
                </a:cubicBezTo>
                <a:cubicBezTo>
                  <a:pt x="124" y="75"/>
                  <a:pt x="124" y="75"/>
                  <a:pt x="124" y="76"/>
                </a:cubicBezTo>
                <a:cubicBezTo>
                  <a:pt x="123" y="76"/>
                  <a:pt x="123" y="76"/>
                  <a:pt x="122" y="76"/>
                </a:cubicBezTo>
                <a:cubicBezTo>
                  <a:pt x="122" y="76"/>
                  <a:pt x="122" y="76"/>
                  <a:pt x="122" y="76"/>
                </a:cubicBezTo>
                <a:cubicBezTo>
                  <a:pt x="122" y="76"/>
                  <a:pt x="122" y="76"/>
                  <a:pt x="122" y="76"/>
                </a:cubicBezTo>
                <a:cubicBezTo>
                  <a:pt x="122" y="76"/>
                  <a:pt x="122" y="76"/>
                  <a:pt x="122" y="75"/>
                </a:cubicBezTo>
                <a:cubicBezTo>
                  <a:pt x="122" y="75"/>
                  <a:pt x="123" y="75"/>
                  <a:pt x="123" y="75"/>
                </a:cubicBezTo>
                <a:moveTo>
                  <a:pt x="126" y="78"/>
                </a:moveTo>
                <a:cubicBezTo>
                  <a:pt x="126" y="78"/>
                  <a:pt x="126" y="78"/>
                  <a:pt x="126" y="78"/>
                </a:cubicBezTo>
                <a:cubicBezTo>
                  <a:pt x="126" y="78"/>
                  <a:pt x="126" y="77"/>
                  <a:pt x="126" y="77"/>
                </a:cubicBezTo>
                <a:cubicBezTo>
                  <a:pt x="126" y="77"/>
                  <a:pt x="126" y="77"/>
                  <a:pt x="127" y="77"/>
                </a:cubicBezTo>
                <a:cubicBezTo>
                  <a:pt x="127" y="78"/>
                  <a:pt x="127" y="78"/>
                  <a:pt x="126" y="78"/>
                </a:cubicBezTo>
                <a:cubicBezTo>
                  <a:pt x="126" y="78"/>
                  <a:pt x="126" y="78"/>
                  <a:pt x="126" y="78"/>
                </a:cubicBezTo>
                <a:cubicBezTo>
                  <a:pt x="126" y="78"/>
                  <a:pt x="126" y="78"/>
                  <a:pt x="127" y="78"/>
                </a:cubicBezTo>
                <a:cubicBezTo>
                  <a:pt x="127" y="79"/>
                  <a:pt x="127" y="78"/>
                  <a:pt x="126" y="79"/>
                </a:cubicBezTo>
                <a:cubicBezTo>
                  <a:pt x="126" y="79"/>
                  <a:pt x="126" y="79"/>
                  <a:pt x="126" y="79"/>
                </a:cubicBezTo>
                <a:cubicBezTo>
                  <a:pt x="126" y="79"/>
                  <a:pt x="126" y="79"/>
                  <a:pt x="126" y="79"/>
                </a:cubicBezTo>
                <a:cubicBezTo>
                  <a:pt x="126" y="79"/>
                  <a:pt x="125" y="79"/>
                  <a:pt x="125" y="79"/>
                </a:cubicBezTo>
                <a:cubicBezTo>
                  <a:pt x="125" y="78"/>
                  <a:pt x="125" y="78"/>
                  <a:pt x="126" y="77"/>
                </a:cubicBezTo>
                <a:cubicBezTo>
                  <a:pt x="126" y="77"/>
                  <a:pt x="126" y="77"/>
                  <a:pt x="126" y="78"/>
                </a:cubicBezTo>
                <a:moveTo>
                  <a:pt x="40" y="107"/>
                </a:moveTo>
                <a:cubicBezTo>
                  <a:pt x="40" y="107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moveTo>
                  <a:pt x="40" y="107"/>
                </a:moveTo>
                <a:cubicBezTo>
                  <a:pt x="40" y="107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lose/>
                <a:moveTo>
                  <a:pt x="33" y="114"/>
                </a:move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3" y="114"/>
                  <a:pt x="33" y="114"/>
                </a:cubicBezTo>
                <a:moveTo>
                  <a:pt x="33" y="115"/>
                </a:move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3" y="114"/>
                  <a:pt x="33" y="115"/>
                </a:cubicBezTo>
                <a:close/>
                <a:moveTo>
                  <a:pt x="33" y="114"/>
                </a:move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3" y="114"/>
                  <a:pt x="33" y="114"/>
                </a:cubicBezTo>
                <a:close/>
                <a:moveTo>
                  <a:pt x="33" y="114"/>
                </a:moveTo>
                <a:cubicBezTo>
                  <a:pt x="33" y="114"/>
                  <a:pt x="33" y="114"/>
                  <a:pt x="33" y="114"/>
                </a:cubicBezTo>
                <a:cubicBezTo>
                  <a:pt x="33" y="114"/>
                  <a:pt x="33" y="114"/>
                  <a:pt x="33" y="114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9480611" y="2270348"/>
            <a:ext cx="2203200" cy="1325268"/>
            <a:chOff x="8779234" y="2030754"/>
            <a:chExt cx="2089504" cy="1256877"/>
          </a:xfrm>
        </p:grpSpPr>
        <p:sp>
          <p:nvSpPr>
            <p:cNvPr id="25" name="矩形 24"/>
            <p:cNvSpPr/>
            <p:nvPr/>
          </p:nvSpPr>
          <p:spPr>
            <a:xfrm>
              <a:off x="8852499" y="2030754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779234" y="2359956"/>
              <a:ext cx="2089504" cy="9276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737464" y="1794098"/>
            <a:ext cx="2203200" cy="1291575"/>
            <a:chOff x="8779234" y="2030754"/>
            <a:chExt cx="2089504" cy="1224923"/>
          </a:xfrm>
        </p:grpSpPr>
        <p:sp>
          <p:nvSpPr>
            <p:cNvPr id="28" name="矩形 27"/>
            <p:cNvSpPr/>
            <p:nvPr/>
          </p:nvSpPr>
          <p:spPr>
            <a:xfrm>
              <a:off x="8852499" y="2030754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779234" y="2328002"/>
              <a:ext cx="2089504" cy="9276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7961873" y="4887942"/>
            <a:ext cx="2203200" cy="1321698"/>
            <a:chOff x="8779234" y="2030754"/>
            <a:chExt cx="2089504" cy="1253492"/>
          </a:xfrm>
        </p:grpSpPr>
        <p:sp>
          <p:nvSpPr>
            <p:cNvPr id="35" name="矩形 34"/>
            <p:cNvSpPr/>
            <p:nvPr/>
          </p:nvSpPr>
          <p:spPr>
            <a:xfrm>
              <a:off x="8852499" y="2030754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8779234" y="2356570"/>
              <a:ext cx="2089504" cy="92767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119855" y="4887942"/>
            <a:ext cx="2203200" cy="1321698"/>
            <a:chOff x="8779234" y="2030754"/>
            <a:chExt cx="2089504" cy="1253492"/>
          </a:xfrm>
        </p:grpSpPr>
        <p:sp>
          <p:nvSpPr>
            <p:cNvPr id="38" name="矩形 37"/>
            <p:cNvSpPr/>
            <p:nvPr/>
          </p:nvSpPr>
          <p:spPr>
            <a:xfrm>
              <a:off x="8852499" y="2030754"/>
              <a:ext cx="1488658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点击输入标题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779234" y="2356570"/>
              <a:ext cx="2089504" cy="92767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7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请在此输入详细的文字介绍信息，表达图表的含义。</a:t>
              </a:r>
              <a:endParaRPr lang="zh-CN" altLang="en-US" sz="1475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500"/>
                            </p:stCondLst>
                            <p:childTnLst>
                              <p:par>
                                <p:cTn id="5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138630" y="-28131"/>
            <a:ext cx="1236063" cy="20211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429375" y="-28131"/>
            <a:ext cx="1236063" cy="20211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720120" y="-28131"/>
            <a:ext cx="1236063" cy="20211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826641" y="743"/>
            <a:ext cx="1236063" cy="202113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3718332" y="1510898"/>
            <a:ext cx="1471584" cy="1471584"/>
            <a:chOff x="1677608" y="2996952"/>
            <a:chExt cx="1395643" cy="1395643"/>
          </a:xfrm>
        </p:grpSpPr>
        <p:sp>
          <p:nvSpPr>
            <p:cNvPr id="10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1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 flipH="1">
            <a:off x="4292408" y="1841036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40" b="1" dirty="0">
                <a:solidFill>
                  <a:schemeClr val="bg1"/>
                </a:solidFill>
                <a:latin typeface="Impact MT Std" pitchFamily="34" charset="0"/>
              </a:rPr>
              <a:t>2</a:t>
            </a:r>
            <a:endParaRPr lang="id-ID" sz="4640" b="1" dirty="0">
              <a:solidFill>
                <a:schemeClr val="bg1"/>
              </a:solidFill>
              <a:latin typeface="Impact MT Std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33718" y="1537332"/>
            <a:ext cx="1471584" cy="1471584"/>
            <a:chOff x="1677608" y="2996952"/>
            <a:chExt cx="1395643" cy="1395643"/>
          </a:xfrm>
        </p:grpSpPr>
        <p:sp>
          <p:nvSpPr>
            <p:cNvPr id="14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5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 flipH="1">
            <a:off x="5579693" y="1841034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40" b="1" dirty="0">
                <a:solidFill>
                  <a:schemeClr val="bg1"/>
                </a:solidFill>
                <a:latin typeface="Impact MT Std" pitchFamily="34" charset="0"/>
              </a:rPr>
              <a:t>0</a:t>
            </a:r>
            <a:endParaRPr lang="id-ID" sz="4640" b="1" dirty="0">
              <a:solidFill>
                <a:schemeClr val="bg1"/>
              </a:solidFill>
              <a:latin typeface="Impact MT Std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324462" y="1537332"/>
            <a:ext cx="1471584" cy="1471584"/>
            <a:chOff x="1677608" y="2996952"/>
            <a:chExt cx="1395643" cy="1395643"/>
          </a:xfrm>
        </p:grpSpPr>
        <p:sp>
          <p:nvSpPr>
            <p:cNvPr id="18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9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 flipH="1">
            <a:off x="6840702" y="1841036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40" b="1" dirty="0">
                <a:solidFill>
                  <a:schemeClr val="bg1"/>
                </a:solidFill>
                <a:latin typeface="Impact MT Std" pitchFamily="34" charset="0"/>
              </a:rPr>
              <a:t>1</a:t>
            </a:r>
            <a:endParaRPr lang="id-ID" sz="4640" b="1" dirty="0">
              <a:solidFill>
                <a:schemeClr val="bg1"/>
              </a:solidFill>
              <a:latin typeface="Impact MT Std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615207" y="1537332"/>
            <a:ext cx="1471584" cy="1471584"/>
            <a:chOff x="1677608" y="2996952"/>
            <a:chExt cx="1395643" cy="1395643"/>
          </a:xfrm>
        </p:grpSpPr>
        <p:sp>
          <p:nvSpPr>
            <p:cNvPr id="22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23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 flipH="1">
            <a:off x="8117703" y="1841036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40" b="1" dirty="0" smtClean="0">
                <a:solidFill>
                  <a:schemeClr val="bg1"/>
                </a:solidFill>
                <a:latin typeface="Impact MT Std" pitchFamily="34" charset="0"/>
              </a:rPr>
              <a:t>7</a:t>
            </a:r>
            <a:endParaRPr lang="id-ID" sz="4640" b="1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25" name="TextBox 7"/>
          <p:cNvSpPr>
            <a:spLocks noChangeArrowheads="1"/>
          </p:cNvSpPr>
          <p:nvPr/>
        </p:nvSpPr>
        <p:spPr bwMode="auto">
          <a:xfrm>
            <a:off x="2701523" y="3328083"/>
            <a:ext cx="745570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dirty="0" smtClean="0">
                <a:solidFill>
                  <a:srgbClr val="C00000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sym typeface="微软雅黑" panose="020B0503020204020204" pitchFamily="34" charset="-122"/>
              </a:rPr>
              <a:t>感谢聆听 批评指导</a:t>
            </a:r>
            <a:endParaRPr lang="zh-CN" altLang="en-US" sz="6600" dirty="0">
              <a:solidFill>
                <a:srgbClr val="C00000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  <a:sym typeface="微软雅黑" panose="020B0503020204020204" pitchFamily="34" charset="-122"/>
            </a:endParaRPr>
          </a:p>
        </p:txBody>
      </p:sp>
      <p:sp>
        <p:nvSpPr>
          <p:cNvPr id="26" name="TextBox 7"/>
          <p:cNvSpPr>
            <a:spLocks noChangeArrowheads="1"/>
          </p:cNvSpPr>
          <p:nvPr/>
        </p:nvSpPr>
        <p:spPr bwMode="auto">
          <a:xfrm>
            <a:off x="4151590" y="4343747"/>
            <a:ext cx="4631496" cy="2596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年终总结</a:t>
            </a:r>
            <a:r>
              <a:rPr lang="en-US" altLang="zh-CN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zh-CN" altLang="en-US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新年计划</a:t>
            </a:r>
            <a:r>
              <a:rPr lang="en-US" altLang="zh-CN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</a:t>
            </a:r>
            <a:r>
              <a:rPr lang="zh-CN" altLang="en-US" sz="168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述职报告  工作汇报</a:t>
            </a:r>
            <a:endParaRPr lang="zh-CN" altLang="en-US" sz="1685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3117007" y="4267820"/>
            <a:ext cx="6624736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圆角矩形 50"/>
          <p:cNvSpPr/>
          <p:nvPr/>
        </p:nvSpPr>
        <p:spPr>
          <a:xfrm>
            <a:off x="4621565" y="4982996"/>
            <a:ext cx="3644454" cy="39343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571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52" name="TextBox 7"/>
          <p:cNvSpPr>
            <a:spLocks noChangeArrowheads="1"/>
          </p:cNvSpPr>
          <p:nvPr/>
        </p:nvSpPr>
        <p:spPr bwMode="auto">
          <a:xfrm>
            <a:off x="5112248" y="5053428"/>
            <a:ext cx="2747758" cy="259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8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汇报人：尚景</a:t>
            </a:r>
            <a:endParaRPr lang="zh-CN" altLang="en-US" sz="168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455295" y="4855937"/>
            <a:ext cx="658543" cy="658543"/>
            <a:chOff x="4333987" y="2362200"/>
            <a:chExt cx="2905011" cy="2905012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  <a:effectLst>
            <a:outerShdw blurRad="177800" dist="889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54" name="任意多边形 53"/>
            <p:cNvSpPr/>
            <p:nvPr/>
          </p:nvSpPr>
          <p:spPr>
            <a:xfrm>
              <a:off x="4333987" y="2362200"/>
              <a:ext cx="2905011" cy="2905012"/>
            </a:xfrm>
            <a:custGeom>
              <a:avLst/>
              <a:gdLst>
                <a:gd name="connsiteX0" fmla="*/ 1452506 w 2905012"/>
                <a:gd name="connsiteY0" fmla="*/ 376181 h 2905012"/>
                <a:gd name="connsiteX1" fmla="*/ 376181 w 2905012"/>
                <a:gd name="connsiteY1" fmla="*/ 1452506 h 2905012"/>
                <a:gd name="connsiteX2" fmla="*/ 1452506 w 2905012"/>
                <a:gd name="connsiteY2" fmla="*/ 2528831 h 2905012"/>
                <a:gd name="connsiteX3" fmla="*/ 2528831 w 2905012"/>
                <a:gd name="connsiteY3" fmla="*/ 1452506 h 2905012"/>
                <a:gd name="connsiteX4" fmla="*/ 1452506 w 2905012"/>
                <a:gd name="connsiteY4" fmla="*/ 376181 h 2905012"/>
                <a:gd name="connsiteX5" fmla="*/ 1452506 w 2905012"/>
                <a:gd name="connsiteY5" fmla="*/ 0 h 2905012"/>
                <a:gd name="connsiteX6" fmla="*/ 1601017 w 2905012"/>
                <a:gd name="connsiteY6" fmla="*/ 7499 h 2905012"/>
                <a:gd name="connsiteX7" fmla="*/ 1643977 w 2905012"/>
                <a:gd name="connsiteY7" fmla="*/ 14056 h 2905012"/>
                <a:gd name="connsiteX8" fmla="*/ 1695533 w 2905012"/>
                <a:gd name="connsiteY8" fmla="*/ 284571 h 2905012"/>
                <a:gd name="connsiteX9" fmla="*/ 1769616 w 2905012"/>
                <a:gd name="connsiteY9" fmla="*/ 301003 h 2905012"/>
                <a:gd name="connsiteX10" fmla="*/ 1825934 w 2905012"/>
                <a:gd name="connsiteY10" fmla="*/ 319615 h 2905012"/>
                <a:gd name="connsiteX11" fmla="*/ 2006748 w 2905012"/>
                <a:gd name="connsiteY11" fmla="*/ 110068 h 2905012"/>
                <a:gd name="connsiteX12" fmla="*/ 2017887 w 2905012"/>
                <a:gd name="connsiteY12" fmla="*/ 114145 h 2905012"/>
                <a:gd name="connsiteX13" fmla="*/ 2264616 w 2905012"/>
                <a:gd name="connsiteY13" fmla="*/ 248065 h 2905012"/>
                <a:gd name="connsiteX14" fmla="*/ 2337523 w 2905012"/>
                <a:gd name="connsiteY14" fmla="*/ 302584 h 2905012"/>
                <a:gd name="connsiteX15" fmla="*/ 2247066 w 2905012"/>
                <a:gd name="connsiteY15" fmla="*/ 562199 h 2905012"/>
                <a:gd name="connsiteX16" fmla="*/ 2280217 w 2905012"/>
                <a:gd name="connsiteY16" fmla="*/ 591137 h 2905012"/>
                <a:gd name="connsiteX17" fmla="*/ 2343125 w 2905012"/>
                <a:gd name="connsiteY17" fmla="*/ 657838 h 2905012"/>
                <a:gd name="connsiteX18" fmla="*/ 2602428 w 2905012"/>
                <a:gd name="connsiteY18" fmla="*/ 567489 h 2905012"/>
                <a:gd name="connsiteX19" fmla="*/ 2656947 w 2905012"/>
                <a:gd name="connsiteY19" fmla="*/ 640396 h 2905012"/>
                <a:gd name="connsiteX20" fmla="*/ 2790867 w 2905012"/>
                <a:gd name="connsiteY20" fmla="*/ 887125 h 2905012"/>
                <a:gd name="connsiteX21" fmla="*/ 2794944 w 2905012"/>
                <a:gd name="connsiteY21" fmla="*/ 898265 h 2905012"/>
                <a:gd name="connsiteX22" fmla="*/ 2586495 w 2905012"/>
                <a:gd name="connsiteY22" fmla="*/ 1078131 h 2905012"/>
                <a:gd name="connsiteX23" fmla="*/ 2616181 w 2905012"/>
                <a:gd name="connsiteY23" fmla="*/ 1182468 h 2905012"/>
                <a:gd name="connsiteX24" fmla="*/ 2621126 w 2905012"/>
                <a:gd name="connsiteY24" fmla="*/ 1209611 h 2905012"/>
                <a:gd name="connsiteX25" fmla="*/ 2890957 w 2905012"/>
                <a:gd name="connsiteY25" fmla="*/ 1261036 h 2905012"/>
                <a:gd name="connsiteX26" fmla="*/ 2897513 w 2905012"/>
                <a:gd name="connsiteY26" fmla="*/ 1303996 h 2905012"/>
                <a:gd name="connsiteX27" fmla="*/ 2905012 w 2905012"/>
                <a:gd name="connsiteY27" fmla="*/ 1452506 h 2905012"/>
                <a:gd name="connsiteX28" fmla="*/ 2897513 w 2905012"/>
                <a:gd name="connsiteY28" fmla="*/ 1601016 h 2905012"/>
                <a:gd name="connsiteX29" fmla="*/ 2890957 w 2905012"/>
                <a:gd name="connsiteY29" fmla="*/ 1643977 h 2905012"/>
                <a:gd name="connsiteX30" fmla="*/ 2620440 w 2905012"/>
                <a:gd name="connsiteY30" fmla="*/ 1695533 h 2905012"/>
                <a:gd name="connsiteX31" fmla="*/ 2604008 w 2905012"/>
                <a:gd name="connsiteY31" fmla="*/ 1769614 h 2905012"/>
                <a:gd name="connsiteX32" fmla="*/ 2585396 w 2905012"/>
                <a:gd name="connsiteY32" fmla="*/ 1825933 h 2905012"/>
                <a:gd name="connsiteX33" fmla="*/ 2794944 w 2905012"/>
                <a:gd name="connsiteY33" fmla="*/ 2006748 h 2905012"/>
                <a:gd name="connsiteX34" fmla="*/ 2790867 w 2905012"/>
                <a:gd name="connsiteY34" fmla="*/ 2017887 h 2905012"/>
                <a:gd name="connsiteX35" fmla="*/ 2656947 w 2905012"/>
                <a:gd name="connsiteY35" fmla="*/ 2264616 h 2905012"/>
                <a:gd name="connsiteX36" fmla="*/ 2602428 w 2905012"/>
                <a:gd name="connsiteY36" fmla="*/ 2337523 h 2905012"/>
                <a:gd name="connsiteX37" fmla="*/ 2342811 w 2905012"/>
                <a:gd name="connsiteY37" fmla="*/ 2247065 h 2905012"/>
                <a:gd name="connsiteX38" fmla="*/ 2313875 w 2905012"/>
                <a:gd name="connsiteY38" fmla="*/ 2280215 h 2905012"/>
                <a:gd name="connsiteX39" fmla="*/ 2247174 w 2905012"/>
                <a:gd name="connsiteY39" fmla="*/ 2343123 h 2905012"/>
                <a:gd name="connsiteX40" fmla="*/ 2337523 w 2905012"/>
                <a:gd name="connsiteY40" fmla="*/ 2602428 h 2905012"/>
                <a:gd name="connsiteX41" fmla="*/ 2264616 w 2905012"/>
                <a:gd name="connsiteY41" fmla="*/ 2656947 h 2905012"/>
                <a:gd name="connsiteX42" fmla="*/ 2017887 w 2905012"/>
                <a:gd name="connsiteY42" fmla="*/ 2790867 h 2905012"/>
                <a:gd name="connsiteX43" fmla="*/ 2006748 w 2905012"/>
                <a:gd name="connsiteY43" fmla="*/ 2794944 h 2905012"/>
                <a:gd name="connsiteX44" fmla="*/ 1826880 w 2905012"/>
                <a:gd name="connsiteY44" fmla="*/ 2586493 h 2905012"/>
                <a:gd name="connsiteX45" fmla="*/ 1722544 w 2905012"/>
                <a:gd name="connsiteY45" fmla="*/ 2616179 h 2905012"/>
                <a:gd name="connsiteX46" fmla="*/ 1695403 w 2905012"/>
                <a:gd name="connsiteY46" fmla="*/ 2621123 h 2905012"/>
                <a:gd name="connsiteX47" fmla="*/ 1643977 w 2905012"/>
                <a:gd name="connsiteY47" fmla="*/ 2890957 h 2905012"/>
                <a:gd name="connsiteX48" fmla="*/ 1601017 w 2905012"/>
                <a:gd name="connsiteY48" fmla="*/ 2897513 h 2905012"/>
                <a:gd name="connsiteX49" fmla="*/ 1452506 w 2905012"/>
                <a:gd name="connsiteY49" fmla="*/ 2905012 h 2905012"/>
                <a:gd name="connsiteX50" fmla="*/ 1303996 w 2905012"/>
                <a:gd name="connsiteY50" fmla="*/ 2897513 h 2905012"/>
                <a:gd name="connsiteX51" fmla="*/ 1261036 w 2905012"/>
                <a:gd name="connsiteY51" fmla="*/ 2890957 h 2905012"/>
                <a:gd name="connsiteX52" fmla="*/ 1209479 w 2905012"/>
                <a:gd name="connsiteY52" fmla="*/ 2620437 h 2905012"/>
                <a:gd name="connsiteX53" fmla="*/ 1135396 w 2905012"/>
                <a:gd name="connsiteY53" fmla="*/ 2604005 h 2905012"/>
                <a:gd name="connsiteX54" fmla="*/ 1079081 w 2905012"/>
                <a:gd name="connsiteY54" fmla="*/ 2585394 h 2905012"/>
                <a:gd name="connsiteX55" fmla="*/ 898265 w 2905012"/>
                <a:gd name="connsiteY55" fmla="*/ 2794944 h 2905012"/>
                <a:gd name="connsiteX56" fmla="*/ 887125 w 2905012"/>
                <a:gd name="connsiteY56" fmla="*/ 2790867 h 2905012"/>
                <a:gd name="connsiteX57" fmla="*/ 640396 w 2905012"/>
                <a:gd name="connsiteY57" fmla="*/ 2656947 h 2905012"/>
                <a:gd name="connsiteX58" fmla="*/ 567489 w 2905012"/>
                <a:gd name="connsiteY58" fmla="*/ 2602428 h 2905012"/>
                <a:gd name="connsiteX59" fmla="*/ 657947 w 2905012"/>
                <a:gd name="connsiteY59" fmla="*/ 2342810 h 2905012"/>
                <a:gd name="connsiteX60" fmla="*/ 624796 w 2905012"/>
                <a:gd name="connsiteY60" fmla="*/ 2313872 h 2905012"/>
                <a:gd name="connsiteX61" fmla="*/ 561890 w 2905012"/>
                <a:gd name="connsiteY61" fmla="*/ 2247174 h 2905012"/>
                <a:gd name="connsiteX62" fmla="*/ 302584 w 2905012"/>
                <a:gd name="connsiteY62" fmla="*/ 2337523 h 2905012"/>
                <a:gd name="connsiteX63" fmla="*/ 248066 w 2905012"/>
                <a:gd name="connsiteY63" fmla="*/ 2264616 h 2905012"/>
                <a:gd name="connsiteX64" fmla="*/ 114145 w 2905012"/>
                <a:gd name="connsiteY64" fmla="*/ 2017887 h 2905012"/>
                <a:gd name="connsiteX65" fmla="*/ 110068 w 2905012"/>
                <a:gd name="connsiteY65" fmla="*/ 2006748 h 2905012"/>
                <a:gd name="connsiteX66" fmla="*/ 318519 w 2905012"/>
                <a:gd name="connsiteY66" fmla="*/ 1826880 h 2905012"/>
                <a:gd name="connsiteX67" fmla="*/ 288831 w 2905012"/>
                <a:gd name="connsiteY67" fmla="*/ 1722541 h 2905012"/>
                <a:gd name="connsiteX68" fmla="*/ 283887 w 2905012"/>
                <a:gd name="connsiteY68" fmla="*/ 1695402 h 2905012"/>
                <a:gd name="connsiteX69" fmla="*/ 14056 w 2905012"/>
                <a:gd name="connsiteY69" fmla="*/ 1643977 h 2905012"/>
                <a:gd name="connsiteX70" fmla="*/ 7499 w 2905012"/>
                <a:gd name="connsiteY70" fmla="*/ 1601016 h 2905012"/>
                <a:gd name="connsiteX71" fmla="*/ 0 w 2905012"/>
                <a:gd name="connsiteY71" fmla="*/ 1452506 h 2905012"/>
                <a:gd name="connsiteX72" fmla="*/ 7499 w 2905012"/>
                <a:gd name="connsiteY72" fmla="*/ 1303996 h 2905012"/>
                <a:gd name="connsiteX73" fmla="*/ 14056 w 2905012"/>
                <a:gd name="connsiteY73" fmla="*/ 1261036 h 2905012"/>
                <a:gd name="connsiteX74" fmla="*/ 284572 w 2905012"/>
                <a:gd name="connsiteY74" fmla="*/ 1209480 h 2905012"/>
                <a:gd name="connsiteX75" fmla="*/ 301005 w 2905012"/>
                <a:gd name="connsiteY75" fmla="*/ 1135394 h 2905012"/>
                <a:gd name="connsiteX76" fmla="*/ 319616 w 2905012"/>
                <a:gd name="connsiteY76" fmla="*/ 1079079 h 2905012"/>
                <a:gd name="connsiteX77" fmla="*/ 110068 w 2905012"/>
                <a:gd name="connsiteY77" fmla="*/ 898264 h 2905012"/>
                <a:gd name="connsiteX78" fmla="*/ 114145 w 2905012"/>
                <a:gd name="connsiteY78" fmla="*/ 887125 h 2905012"/>
                <a:gd name="connsiteX79" fmla="*/ 248066 w 2905012"/>
                <a:gd name="connsiteY79" fmla="*/ 640396 h 2905012"/>
                <a:gd name="connsiteX80" fmla="*/ 302584 w 2905012"/>
                <a:gd name="connsiteY80" fmla="*/ 567489 h 2905012"/>
                <a:gd name="connsiteX81" fmla="*/ 562199 w 2905012"/>
                <a:gd name="connsiteY81" fmla="*/ 657946 h 2905012"/>
                <a:gd name="connsiteX82" fmla="*/ 591138 w 2905012"/>
                <a:gd name="connsiteY82" fmla="*/ 624794 h 2905012"/>
                <a:gd name="connsiteX83" fmla="*/ 657838 w 2905012"/>
                <a:gd name="connsiteY83" fmla="*/ 561888 h 2905012"/>
                <a:gd name="connsiteX84" fmla="*/ 567489 w 2905012"/>
                <a:gd name="connsiteY84" fmla="*/ 302584 h 2905012"/>
                <a:gd name="connsiteX85" fmla="*/ 640396 w 2905012"/>
                <a:gd name="connsiteY85" fmla="*/ 248065 h 2905012"/>
                <a:gd name="connsiteX86" fmla="*/ 887125 w 2905012"/>
                <a:gd name="connsiteY86" fmla="*/ 114145 h 2905012"/>
                <a:gd name="connsiteX87" fmla="*/ 898265 w 2905012"/>
                <a:gd name="connsiteY87" fmla="*/ 110068 h 2905012"/>
                <a:gd name="connsiteX88" fmla="*/ 1078131 w 2905012"/>
                <a:gd name="connsiteY88" fmla="*/ 318516 h 2905012"/>
                <a:gd name="connsiteX89" fmla="*/ 1182469 w 2905012"/>
                <a:gd name="connsiteY89" fmla="*/ 288830 h 2905012"/>
                <a:gd name="connsiteX90" fmla="*/ 1209611 w 2905012"/>
                <a:gd name="connsiteY90" fmla="*/ 283886 h 2905012"/>
                <a:gd name="connsiteX91" fmla="*/ 1261036 w 2905012"/>
                <a:gd name="connsiteY91" fmla="*/ 14056 h 2905012"/>
                <a:gd name="connsiteX92" fmla="*/ 1303996 w 2905012"/>
                <a:gd name="connsiteY92" fmla="*/ 7499 h 2905012"/>
                <a:gd name="connsiteX93" fmla="*/ 1452506 w 2905012"/>
                <a:gd name="connsiteY93" fmla="*/ 0 h 2905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905012" h="2905012">
                  <a:moveTo>
                    <a:pt x="1452506" y="376181"/>
                  </a:moveTo>
                  <a:cubicBezTo>
                    <a:pt x="858068" y="376181"/>
                    <a:pt x="376181" y="858068"/>
                    <a:pt x="376181" y="1452506"/>
                  </a:cubicBezTo>
                  <a:cubicBezTo>
                    <a:pt x="376181" y="2046944"/>
                    <a:pt x="858068" y="2528831"/>
                    <a:pt x="1452506" y="2528831"/>
                  </a:cubicBezTo>
                  <a:cubicBezTo>
                    <a:pt x="2046944" y="2528831"/>
                    <a:pt x="2528831" y="2046944"/>
                    <a:pt x="2528831" y="1452506"/>
                  </a:cubicBezTo>
                  <a:cubicBezTo>
                    <a:pt x="2528831" y="858068"/>
                    <a:pt x="2046944" y="376181"/>
                    <a:pt x="1452506" y="376181"/>
                  </a:cubicBezTo>
                  <a:close/>
                  <a:moveTo>
                    <a:pt x="1452506" y="0"/>
                  </a:moveTo>
                  <a:cubicBezTo>
                    <a:pt x="1502644" y="0"/>
                    <a:pt x="1552188" y="2540"/>
                    <a:pt x="1601017" y="7499"/>
                  </a:cubicBezTo>
                  <a:lnTo>
                    <a:pt x="1643977" y="14056"/>
                  </a:lnTo>
                  <a:lnTo>
                    <a:pt x="1695533" y="284571"/>
                  </a:lnTo>
                  <a:lnTo>
                    <a:pt x="1769616" y="301003"/>
                  </a:lnTo>
                  <a:lnTo>
                    <a:pt x="1825934" y="319615"/>
                  </a:lnTo>
                  <a:lnTo>
                    <a:pt x="2006748" y="110068"/>
                  </a:lnTo>
                  <a:lnTo>
                    <a:pt x="2017887" y="114145"/>
                  </a:lnTo>
                  <a:cubicBezTo>
                    <a:pt x="2104775" y="150896"/>
                    <a:pt x="2187342" y="195860"/>
                    <a:pt x="2264616" y="248065"/>
                  </a:cubicBezTo>
                  <a:lnTo>
                    <a:pt x="2337523" y="302584"/>
                  </a:lnTo>
                  <a:lnTo>
                    <a:pt x="2247066" y="562199"/>
                  </a:lnTo>
                  <a:lnTo>
                    <a:pt x="2280217" y="591137"/>
                  </a:lnTo>
                  <a:lnTo>
                    <a:pt x="2343125" y="657838"/>
                  </a:lnTo>
                  <a:lnTo>
                    <a:pt x="2602428" y="567489"/>
                  </a:lnTo>
                  <a:lnTo>
                    <a:pt x="2656947" y="640396"/>
                  </a:lnTo>
                  <a:cubicBezTo>
                    <a:pt x="2709152" y="717670"/>
                    <a:pt x="2754117" y="800238"/>
                    <a:pt x="2790867" y="887125"/>
                  </a:cubicBezTo>
                  <a:lnTo>
                    <a:pt x="2794944" y="898265"/>
                  </a:lnTo>
                  <a:lnTo>
                    <a:pt x="2586495" y="1078131"/>
                  </a:lnTo>
                  <a:lnTo>
                    <a:pt x="2616181" y="1182468"/>
                  </a:lnTo>
                  <a:lnTo>
                    <a:pt x="2621126" y="1209611"/>
                  </a:lnTo>
                  <a:lnTo>
                    <a:pt x="2890957" y="1261036"/>
                  </a:lnTo>
                  <a:lnTo>
                    <a:pt x="2897513" y="1303996"/>
                  </a:lnTo>
                  <a:cubicBezTo>
                    <a:pt x="2902472" y="1352825"/>
                    <a:pt x="2905012" y="1402369"/>
                    <a:pt x="2905012" y="1452506"/>
                  </a:cubicBezTo>
                  <a:cubicBezTo>
                    <a:pt x="2905012" y="1502643"/>
                    <a:pt x="2902472" y="1552187"/>
                    <a:pt x="2897513" y="1601016"/>
                  </a:cubicBezTo>
                  <a:lnTo>
                    <a:pt x="2890957" y="1643977"/>
                  </a:lnTo>
                  <a:lnTo>
                    <a:pt x="2620440" y="1695533"/>
                  </a:lnTo>
                  <a:lnTo>
                    <a:pt x="2604008" y="1769614"/>
                  </a:lnTo>
                  <a:lnTo>
                    <a:pt x="2585396" y="1825933"/>
                  </a:lnTo>
                  <a:lnTo>
                    <a:pt x="2794944" y="2006748"/>
                  </a:lnTo>
                  <a:lnTo>
                    <a:pt x="2790867" y="2017887"/>
                  </a:lnTo>
                  <a:cubicBezTo>
                    <a:pt x="2754117" y="2104775"/>
                    <a:pt x="2709152" y="2187342"/>
                    <a:pt x="2656947" y="2264616"/>
                  </a:cubicBezTo>
                  <a:lnTo>
                    <a:pt x="2602428" y="2337523"/>
                  </a:lnTo>
                  <a:lnTo>
                    <a:pt x="2342811" y="2247065"/>
                  </a:lnTo>
                  <a:lnTo>
                    <a:pt x="2313875" y="2280215"/>
                  </a:lnTo>
                  <a:lnTo>
                    <a:pt x="2247174" y="2343123"/>
                  </a:lnTo>
                  <a:lnTo>
                    <a:pt x="2337523" y="2602428"/>
                  </a:lnTo>
                  <a:lnTo>
                    <a:pt x="2264616" y="2656947"/>
                  </a:lnTo>
                  <a:cubicBezTo>
                    <a:pt x="2187342" y="2709152"/>
                    <a:pt x="2104775" y="2754117"/>
                    <a:pt x="2017887" y="2790867"/>
                  </a:cubicBezTo>
                  <a:lnTo>
                    <a:pt x="2006748" y="2794944"/>
                  </a:lnTo>
                  <a:lnTo>
                    <a:pt x="1826880" y="2586493"/>
                  </a:lnTo>
                  <a:lnTo>
                    <a:pt x="1722544" y="2616179"/>
                  </a:lnTo>
                  <a:lnTo>
                    <a:pt x="1695403" y="2621123"/>
                  </a:lnTo>
                  <a:lnTo>
                    <a:pt x="1643977" y="2890957"/>
                  </a:lnTo>
                  <a:lnTo>
                    <a:pt x="1601017" y="2897513"/>
                  </a:lnTo>
                  <a:cubicBezTo>
                    <a:pt x="1552188" y="2902472"/>
                    <a:pt x="1502644" y="2905012"/>
                    <a:pt x="1452506" y="2905012"/>
                  </a:cubicBezTo>
                  <a:cubicBezTo>
                    <a:pt x="1402369" y="2905012"/>
                    <a:pt x="1352825" y="2902472"/>
                    <a:pt x="1303996" y="2897513"/>
                  </a:cubicBezTo>
                  <a:lnTo>
                    <a:pt x="1261036" y="2890957"/>
                  </a:lnTo>
                  <a:lnTo>
                    <a:pt x="1209479" y="2620437"/>
                  </a:lnTo>
                  <a:lnTo>
                    <a:pt x="1135396" y="2604005"/>
                  </a:lnTo>
                  <a:lnTo>
                    <a:pt x="1079081" y="2585394"/>
                  </a:lnTo>
                  <a:lnTo>
                    <a:pt x="898265" y="2794944"/>
                  </a:lnTo>
                  <a:lnTo>
                    <a:pt x="887125" y="2790867"/>
                  </a:lnTo>
                  <a:cubicBezTo>
                    <a:pt x="800238" y="2754117"/>
                    <a:pt x="717670" y="2709152"/>
                    <a:pt x="640396" y="2656947"/>
                  </a:cubicBezTo>
                  <a:lnTo>
                    <a:pt x="567489" y="2602428"/>
                  </a:lnTo>
                  <a:lnTo>
                    <a:pt x="657947" y="2342810"/>
                  </a:lnTo>
                  <a:lnTo>
                    <a:pt x="624796" y="2313872"/>
                  </a:lnTo>
                  <a:lnTo>
                    <a:pt x="561890" y="2247174"/>
                  </a:lnTo>
                  <a:lnTo>
                    <a:pt x="302584" y="2337523"/>
                  </a:lnTo>
                  <a:lnTo>
                    <a:pt x="248066" y="2264616"/>
                  </a:lnTo>
                  <a:cubicBezTo>
                    <a:pt x="195860" y="2187342"/>
                    <a:pt x="150896" y="2104775"/>
                    <a:pt x="114145" y="2017887"/>
                  </a:cubicBezTo>
                  <a:lnTo>
                    <a:pt x="110068" y="2006748"/>
                  </a:lnTo>
                  <a:lnTo>
                    <a:pt x="318519" y="1826880"/>
                  </a:lnTo>
                  <a:lnTo>
                    <a:pt x="288831" y="1722541"/>
                  </a:lnTo>
                  <a:lnTo>
                    <a:pt x="283887" y="1695402"/>
                  </a:lnTo>
                  <a:lnTo>
                    <a:pt x="14056" y="1643977"/>
                  </a:lnTo>
                  <a:lnTo>
                    <a:pt x="7499" y="1601016"/>
                  </a:lnTo>
                  <a:cubicBezTo>
                    <a:pt x="2541" y="1552187"/>
                    <a:pt x="0" y="1502643"/>
                    <a:pt x="0" y="1452506"/>
                  </a:cubicBezTo>
                  <a:cubicBezTo>
                    <a:pt x="0" y="1402369"/>
                    <a:pt x="2541" y="1352825"/>
                    <a:pt x="7499" y="1303996"/>
                  </a:cubicBezTo>
                  <a:lnTo>
                    <a:pt x="14056" y="1261036"/>
                  </a:lnTo>
                  <a:lnTo>
                    <a:pt x="284572" y="1209480"/>
                  </a:lnTo>
                  <a:lnTo>
                    <a:pt x="301005" y="1135394"/>
                  </a:lnTo>
                  <a:lnTo>
                    <a:pt x="319616" y="1079079"/>
                  </a:lnTo>
                  <a:lnTo>
                    <a:pt x="110068" y="898264"/>
                  </a:lnTo>
                  <a:lnTo>
                    <a:pt x="114145" y="887125"/>
                  </a:lnTo>
                  <a:cubicBezTo>
                    <a:pt x="150896" y="800238"/>
                    <a:pt x="195860" y="717670"/>
                    <a:pt x="248066" y="640396"/>
                  </a:cubicBezTo>
                  <a:lnTo>
                    <a:pt x="302584" y="567489"/>
                  </a:lnTo>
                  <a:lnTo>
                    <a:pt x="562199" y="657946"/>
                  </a:lnTo>
                  <a:lnTo>
                    <a:pt x="591138" y="624794"/>
                  </a:lnTo>
                  <a:lnTo>
                    <a:pt x="657838" y="561888"/>
                  </a:lnTo>
                  <a:lnTo>
                    <a:pt x="567489" y="302584"/>
                  </a:lnTo>
                  <a:lnTo>
                    <a:pt x="640396" y="248065"/>
                  </a:lnTo>
                  <a:cubicBezTo>
                    <a:pt x="717670" y="195860"/>
                    <a:pt x="800238" y="150896"/>
                    <a:pt x="887125" y="114145"/>
                  </a:cubicBezTo>
                  <a:lnTo>
                    <a:pt x="898265" y="110068"/>
                  </a:lnTo>
                  <a:lnTo>
                    <a:pt x="1078131" y="318516"/>
                  </a:lnTo>
                  <a:lnTo>
                    <a:pt x="1182469" y="288830"/>
                  </a:lnTo>
                  <a:lnTo>
                    <a:pt x="1209611" y="283886"/>
                  </a:lnTo>
                  <a:lnTo>
                    <a:pt x="1261036" y="14056"/>
                  </a:lnTo>
                  <a:lnTo>
                    <a:pt x="1303996" y="7499"/>
                  </a:lnTo>
                  <a:cubicBezTo>
                    <a:pt x="1352825" y="2540"/>
                    <a:pt x="1402369" y="0"/>
                    <a:pt x="1452506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70C0"/>
                </a:solidFill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4710168" y="2738381"/>
              <a:ext cx="2152649" cy="2152650"/>
            </a:xfrm>
            <a:prstGeom prst="ellipse">
              <a:avLst/>
            </a:prstGeom>
            <a:grpFill/>
            <a:ln w="19050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70C0"/>
                </a:solidFill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4710169" y="2738382"/>
              <a:ext cx="2152650" cy="215264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70C0"/>
                </a:solidFill>
              </a:endParaRPr>
            </a:p>
          </p:txBody>
        </p:sp>
      </p:grpSp>
      <p:sp>
        <p:nvSpPr>
          <p:cNvPr id="57" name="矩形 41"/>
          <p:cNvSpPr/>
          <p:nvPr/>
        </p:nvSpPr>
        <p:spPr>
          <a:xfrm>
            <a:off x="1" y="6273741"/>
            <a:ext cx="12858750" cy="987040"/>
          </a:xfrm>
          <a:custGeom>
            <a:avLst/>
            <a:gdLst>
              <a:gd name="connsiteX0" fmla="*/ 0 w 12195175"/>
              <a:gd name="connsiteY0" fmla="*/ 0 h 2204864"/>
              <a:gd name="connsiteX1" fmla="*/ 12195175 w 12195175"/>
              <a:gd name="connsiteY1" fmla="*/ 0 h 2204864"/>
              <a:gd name="connsiteX2" fmla="*/ 12195175 w 12195175"/>
              <a:gd name="connsiteY2" fmla="*/ 2204864 h 2204864"/>
              <a:gd name="connsiteX3" fmla="*/ 0 w 12195175"/>
              <a:gd name="connsiteY3" fmla="*/ 2204864 h 2204864"/>
              <a:gd name="connsiteX4" fmla="*/ 0 w 12195175"/>
              <a:gd name="connsiteY4" fmla="*/ 0 h 2204864"/>
              <a:gd name="connsiteX0-1" fmla="*/ 0 w 12195175"/>
              <a:gd name="connsiteY0-2" fmla="*/ 4018 h 2208882"/>
              <a:gd name="connsiteX1-3" fmla="*/ 5976651 w 12195175"/>
              <a:gd name="connsiteY1-4" fmla="*/ 0 h 2208882"/>
              <a:gd name="connsiteX2-5" fmla="*/ 12195175 w 12195175"/>
              <a:gd name="connsiteY2-6" fmla="*/ 4018 h 2208882"/>
              <a:gd name="connsiteX3-7" fmla="*/ 12195175 w 12195175"/>
              <a:gd name="connsiteY3-8" fmla="*/ 2208882 h 2208882"/>
              <a:gd name="connsiteX4-9" fmla="*/ 0 w 12195175"/>
              <a:gd name="connsiteY4-10" fmla="*/ 2208882 h 2208882"/>
              <a:gd name="connsiteX5" fmla="*/ 0 w 12195175"/>
              <a:gd name="connsiteY5" fmla="*/ 4018 h 2208882"/>
              <a:gd name="connsiteX0-11" fmla="*/ 0 w 12195175"/>
              <a:gd name="connsiteY0-12" fmla="*/ 6772 h 2211636"/>
              <a:gd name="connsiteX1-13" fmla="*/ 5976651 w 12195175"/>
              <a:gd name="connsiteY1-14" fmla="*/ 2754 h 2211636"/>
              <a:gd name="connsiteX2-15" fmla="*/ 6221776 w 12195175"/>
              <a:gd name="connsiteY2-16" fmla="*/ 0 h 2211636"/>
              <a:gd name="connsiteX3-17" fmla="*/ 12195175 w 12195175"/>
              <a:gd name="connsiteY3-18" fmla="*/ 6772 h 2211636"/>
              <a:gd name="connsiteX4-19" fmla="*/ 12195175 w 12195175"/>
              <a:gd name="connsiteY4-20" fmla="*/ 2211636 h 2211636"/>
              <a:gd name="connsiteX5-21" fmla="*/ 0 w 12195175"/>
              <a:gd name="connsiteY5-22" fmla="*/ 2211636 h 2211636"/>
              <a:gd name="connsiteX6" fmla="*/ 0 w 12195175"/>
              <a:gd name="connsiteY6" fmla="*/ 6772 h 2211636"/>
              <a:gd name="connsiteX0-23" fmla="*/ 0 w 12195175"/>
              <a:gd name="connsiteY0-24" fmla="*/ 6772 h 2211636"/>
              <a:gd name="connsiteX1-25" fmla="*/ 5976651 w 12195175"/>
              <a:gd name="connsiteY1-26" fmla="*/ 2754 h 2211636"/>
              <a:gd name="connsiteX2-27" fmla="*/ 6089573 w 12195175"/>
              <a:gd name="connsiteY2-28" fmla="*/ 0 h 2211636"/>
              <a:gd name="connsiteX3-29" fmla="*/ 6221776 w 12195175"/>
              <a:gd name="connsiteY3-30" fmla="*/ 0 h 2211636"/>
              <a:gd name="connsiteX4-31" fmla="*/ 12195175 w 12195175"/>
              <a:gd name="connsiteY4-32" fmla="*/ 6772 h 2211636"/>
              <a:gd name="connsiteX5-33" fmla="*/ 12195175 w 12195175"/>
              <a:gd name="connsiteY5-34" fmla="*/ 2211636 h 2211636"/>
              <a:gd name="connsiteX6-35" fmla="*/ 0 w 12195175"/>
              <a:gd name="connsiteY6-36" fmla="*/ 2211636 h 2211636"/>
              <a:gd name="connsiteX7" fmla="*/ 0 w 12195175"/>
              <a:gd name="connsiteY7" fmla="*/ 6772 h 2211636"/>
              <a:gd name="connsiteX0-37" fmla="*/ 0 w 12195175"/>
              <a:gd name="connsiteY0-38" fmla="*/ 6772 h 2211636"/>
              <a:gd name="connsiteX1-39" fmla="*/ 5976651 w 12195175"/>
              <a:gd name="connsiteY1-40" fmla="*/ 2754 h 2211636"/>
              <a:gd name="connsiteX2-41" fmla="*/ 6108853 w 12195175"/>
              <a:gd name="connsiteY2-42" fmla="*/ 231354 h 2211636"/>
              <a:gd name="connsiteX3-43" fmla="*/ 6221776 w 12195175"/>
              <a:gd name="connsiteY3-44" fmla="*/ 0 h 2211636"/>
              <a:gd name="connsiteX4-45" fmla="*/ 12195175 w 12195175"/>
              <a:gd name="connsiteY4-46" fmla="*/ 6772 h 2211636"/>
              <a:gd name="connsiteX5-47" fmla="*/ 12195175 w 12195175"/>
              <a:gd name="connsiteY5-48" fmla="*/ 2211636 h 2211636"/>
              <a:gd name="connsiteX6-49" fmla="*/ 0 w 12195175"/>
              <a:gd name="connsiteY6-50" fmla="*/ 2211636 h 2211636"/>
              <a:gd name="connsiteX7-51" fmla="*/ 0 w 12195175"/>
              <a:gd name="connsiteY7-52" fmla="*/ 6772 h 2211636"/>
              <a:gd name="connsiteX0-53" fmla="*/ 0 w 12195175"/>
              <a:gd name="connsiteY0-54" fmla="*/ 6772 h 2211636"/>
              <a:gd name="connsiteX1-55" fmla="*/ 5976651 w 12195175"/>
              <a:gd name="connsiteY1-56" fmla="*/ 2754 h 2211636"/>
              <a:gd name="connsiteX2-57" fmla="*/ 6095082 w 12195175"/>
              <a:gd name="connsiteY2-58" fmla="*/ 236862 h 2211636"/>
              <a:gd name="connsiteX3-59" fmla="*/ 6221776 w 12195175"/>
              <a:gd name="connsiteY3-60" fmla="*/ 0 h 2211636"/>
              <a:gd name="connsiteX4-61" fmla="*/ 12195175 w 12195175"/>
              <a:gd name="connsiteY4-62" fmla="*/ 6772 h 2211636"/>
              <a:gd name="connsiteX5-63" fmla="*/ 12195175 w 12195175"/>
              <a:gd name="connsiteY5-64" fmla="*/ 2211636 h 2211636"/>
              <a:gd name="connsiteX6-65" fmla="*/ 0 w 12195175"/>
              <a:gd name="connsiteY6-66" fmla="*/ 2211636 h 2211636"/>
              <a:gd name="connsiteX7-67" fmla="*/ 0 w 12195175"/>
              <a:gd name="connsiteY7-68" fmla="*/ 6772 h 22116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51" y="connsiteY7-52"/>
              </a:cxn>
            </a:cxnLst>
            <a:rect l="l" t="t" r="r" b="b"/>
            <a:pathLst>
              <a:path w="12195175" h="2211636">
                <a:moveTo>
                  <a:pt x="0" y="6772"/>
                </a:moveTo>
                <a:lnTo>
                  <a:pt x="5976651" y="2754"/>
                </a:lnTo>
                <a:lnTo>
                  <a:pt x="6095082" y="236862"/>
                </a:lnTo>
                <a:lnTo>
                  <a:pt x="6221776" y="0"/>
                </a:lnTo>
                <a:lnTo>
                  <a:pt x="12195175" y="6772"/>
                </a:lnTo>
                <a:lnTo>
                  <a:pt x="12195175" y="2211636"/>
                </a:lnTo>
                <a:lnTo>
                  <a:pt x="0" y="2211636"/>
                </a:lnTo>
                <a:lnTo>
                  <a:pt x="0" y="677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TextBox 7"/>
          <p:cNvSpPr>
            <a:spLocks noChangeArrowheads="1"/>
          </p:cNvSpPr>
          <p:nvPr/>
        </p:nvSpPr>
        <p:spPr bwMode="auto">
          <a:xfrm>
            <a:off x="4151590" y="6502744"/>
            <a:ext cx="4631496" cy="454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点击添加公司名称</a:t>
            </a:r>
            <a:endParaRPr lang="zh-CN" altLang="en-US" sz="295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5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250"/>
                            </p:stCondLst>
                            <p:childTnLst>
                              <p:par>
                                <p:cTn id="6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299"/>
                            </p:stCondLst>
                            <p:childTnLst>
                              <p:par>
                                <p:cTn id="69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7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7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7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199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199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199"/>
                            </p:stCondLst>
                            <p:childTnLst>
                              <p:par>
                                <p:cTn id="8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699"/>
                            </p:stCondLst>
                            <p:childTnLst>
                              <p:par>
                                <p:cTn id="9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85 1.85185E-6 L 0.2638 0.0037 " pathEditMode="relative" rAng="0" ptsTypes="AA">
                                      <p:cBhvr>
                                        <p:cTn id="94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91" y="185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7699"/>
                            </p:stCondLst>
                            <p:childTnLst>
                              <p:par>
                                <p:cTn id="9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699"/>
                            </p:stCondLst>
                            <p:childTnLst>
                              <p:par>
                                <p:cTn id="1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2" grpId="0"/>
      <p:bldP spid="16" grpId="0"/>
      <p:bldP spid="20" grpId="0"/>
      <p:bldP spid="24" grpId="0"/>
      <p:bldP spid="25" grpId="0"/>
      <p:bldP spid="25" grpId="1"/>
      <p:bldP spid="26" grpId="0"/>
      <p:bldP spid="51" grpId="0" animBg="1"/>
      <p:bldP spid="52" grpId="0" bldLvl="0" animBg="1"/>
      <p:bldP spid="57" grpId="0" animBg="1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744"/>
            <a:ext cx="12858750" cy="126483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圆角矩形 29"/>
          <p:cNvSpPr/>
          <p:nvPr/>
        </p:nvSpPr>
        <p:spPr>
          <a:xfrm>
            <a:off x="4607148" y="5590406"/>
            <a:ext cx="4365753" cy="662586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9"/>
          <p:cNvSpPr txBox="1"/>
          <p:nvPr/>
        </p:nvSpPr>
        <p:spPr>
          <a:xfrm>
            <a:off x="5282992" y="5724348"/>
            <a:ext cx="2217473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 algn="ctr"/>
            <a:r>
              <a:rPr lang="en-US" altLang="zh-CN" sz="2110" b="1" dirty="0">
                <a:solidFill>
                  <a:srgbClr val="C00000"/>
                </a:solidFill>
                <a:latin typeface="Impact MT Std" pitchFamily="34" charset="0"/>
                <a:ea typeface="微软雅黑" panose="020B0503020204020204" pitchFamily="34" charset="-122"/>
              </a:rPr>
              <a:t>04</a:t>
            </a:r>
            <a:r>
              <a:rPr lang="en-US" altLang="zh-CN" sz="211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11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明年工作计划</a:t>
            </a:r>
            <a:endParaRPr lang="en-US" altLang="zh-CN" sz="211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3923812" y="4624115"/>
            <a:ext cx="4146088" cy="662586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9"/>
          <p:cNvSpPr txBox="1"/>
          <p:nvPr/>
        </p:nvSpPr>
        <p:spPr>
          <a:xfrm>
            <a:off x="5290483" y="4759315"/>
            <a:ext cx="2217473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 algn="ctr"/>
            <a:r>
              <a:rPr lang="en-US" altLang="zh-CN" sz="2110" b="1" dirty="0">
                <a:solidFill>
                  <a:srgbClr val="C00000"/>
                </a:solidFill>
                <a:latin typeface="Impact MT Std" pitchFamily="34" charset="0"/>
                <a:ea typeface="微软雅黑" panose="020B0503020204020204" pitchFamily="34" charset="-122"/>
              </a:rPr>
              <a:t>03</a:t>
            </a:r>
            <a:r>
              <a:rPr lang="en-US" altLang="zh-CN" sz="211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11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成功项目展示</a:t>
            </a:r>
            <a:endParaRPr lang="en-US" altLang="zh-CN" sz="211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4617527" y="3616325"/>
            <a:ext cx="4165559" cy="662586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3923810" y="2639661"/>
            <a:ext cx="4146089" cy="662586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468255" y="2477433"/>
            <a:ext cx="987040" cy="987040"/>
            <a:chOff x="1677608" y="2996952"/>
            <a:chExt cx="1395643" cy="1395643"/>
          </a:xfrm>
        </p:grpSpPr>
        <p:sp>
          <p:nvSpPr>
            <p:cNvPr id="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7" name="KSO_Shape"/>
          <p:cNvSpPr/>
          <p:nvPr/>
        </p:nvSpPr>
        <p:spPr bwMode="auto">
          <a:xfrm>
            <a:off x="3786631" y="2864520"/>
            <a:ext cx="350285" cy="265632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8327529" y="3434608"/>
            <a:ext cx="987040" cy="987040"/>
            <a:chOff x="1677608" y="2996952"/>
            <a:chExt cx="1395643" cy="1395643"/>
          </a:xfrm>
        </p:grpSpPr>
        <p:sp>
          <p:nvSpPr>
            <p:cNvPr id="9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0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468255" y="4426465"/>
            <a:ext cx="987040" cy="987040"/>
            <a:chOff x="1677608" y="2996952"/>
            <a:chExt cx="1395643" cy="1395643"/>
          </a:xfrm>
        </p:grpSpPr>
        <p:sp>
          <p:nvSpPr>
            <p:cNvPr id="12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3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8327529" y="5438553"/>
            <a:ext cx="987040" cy="987040"/>
            <a:chOff x="1677608" y="2996952"/>
            <a:chExt cx="1395643" cy="1395643"/>
          </a:xfrm>
        </p:grpSpPr>
        <p:sp>
          <p:nvSpPr>
            <p:cNvPr id="18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9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20" name="KSO_Shape"/>
          <p:cNvSpPr/>
          <p:nvPr/>
        </p:nvSpPr>
        <p:spPr bwMode="auto">
          <a:xfrm>
            <a:off x="8661086" y="3805978"/>
            <a:ext cx="339149" cy="288842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21" name="KSO_Shape"/>
          <p:cNvSpPr/>
          <p:nvPr/>
        </p:nvSpPr>
        <p:spPr bwMode="auto">
          <a:xfrm>
            <a:off x="3794369" y="4790987"/>
            <a:ext cx="334811" cy="33146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22" name="KSO_Shape"/>
          <p:cNvSpPr/>
          <p:nvPr/>
        </p:nvSpPr>
        <p:spPr bwMode="auto">
          <a:xfrm>
            <a:off x="8659517" y="5795131"/>
            <a:ext cx="365503" cy="310676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25" name="文本框 9"/>
          <p:cNvSpPr txBox="1"/>
          <p:nvPr/>
        </p:nvSpPr>
        <p:spPr>
          <a:xfrm>
            <a:off x="5290482" y="2774860"/>
            <a:ext cx="2217473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 algn="ctr"/>
            <a:r>
              <a:rPr lang="en-US" altLang="zh-CN" sz="2110" b="1" dirty="0">
                <a:solidFill>
                  <a:srgbClr val="C00000"/>
                </a:solidFill>
                <a:latin typeface="Impact MT Std" pitchFamily="34" charset="0"/>
                <a:ea typeface="微软雅黑" panose="020B0503020204020204" pitchFamily="34" charset="-122"/>
              </a:rPr>
              <a:t>01</a:t>
            </a:r>
            <a:r>
              <a:rPr lang="en-US" altLang="zh-CN" sz="211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11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年度工作概述</a:t>
            </a:r>
            <a:endParaRPr lang="en-US" altLang="zh-CN" sz="211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9"/>
          <p:cNvSpPr txBox="1"/>
          <p:nvPr/>
        </p:nvSpPr>
        <p:spPr>
          <a:xfrm>
            <a:off x="5290482" y="3750267"/>
            <a:ext cx="2217473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 algn="ctr"/>
            <a:r>
              <a:rPr lang="en-US" altLang="zh-CN" sz="2110" b="1" dirty="0">
                <a:solidFill>
                  <a:srgbClr val="C00000"/>
                </a:solidFill>
                <a:latin typeface="Impact MT Std" pitchFamily="34" charset="0"/>
                <a:ea typeface="微软雅黑" panose="020B0503020204020204" pitchFamily="34" charset="-122"/>
              </a:rPr>
              <a:t>02</a:t>
            </a:r>
            <a:r>
              <a:rPr lang="en-US" altLang="zh-CN" sz="211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11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工作完成情况</a:t>
            </a:r>
            <a:endParaRPr lang="en-US" altLang="zh-CN" sz="211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5688066" y="529787"/>
            <a:ext cx="1471584" cy="1471584"/>
            <a:chOff x="1677608" y="2996952"/>
            <a:chExt cx="1395643" cy="1395643"/>
          </a:xfrm>
        </p:grpSpPr>
        <p:sp>
          <p:nvSpPr>
            <p:cNvPr id="33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7235576" y="529787"/>
            <a:ext cx="1471584" cy="1471584"/>
            <a:chOff x="1677608" y="2996952"/>
            <a:chExt cx="1395643" cy="1395643"/>
          </a:xfrm>
        </p:grpSpPr>
        <p:sp>
          <p:nvSpPr>
            <p:cNvPr id="36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155937" y="503353"/>
            <a:ext cx="1471584" cy="1471584"/>
            <a:chOff x="1677608" y="2996952"/>
            <a:chExt cx="1395643" cy="1395643"/>
          </a:xfrm>
        </p:grpSpPr>
        <p:sp>
          <p:nvSpPr>
            <p:cNvPr id="39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 flipH="1">
            <a:off x="4730012" y="906862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64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id-ID" sz="464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 flipH="1">
            <a:off x="6277523" y="906862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64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id-ID" sz="464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Box 42"/>
          <p:cNvSpPr txBox="1"/>
          <p:nvPr/>
        </p:nvSpPr>
        <p:spPr>
          <a:xfrm flipH="1">
            <a:off x="7796046" y="906862"/>
            <a:ext cx="379631" cy="8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64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endParaRPr lang="id-ID" sz="464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50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000"/>
                            </p:stCondLst>
                            <p:childTnLst>
                              <p:par>
                                <p:cTn id="9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50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0" grpId="0" animBg="1"/>
      <p:bldP spid="31" grpId="0"/>
      <p:bldP spid="28" grpId="0" animBg="1"/>
      <p:bldP spid="29" grpId="0"/>
      <p:bldP spid="26" grpId="0" animBg="1"/>
      <p:bldP spid="24" grpId="0" animBg="1"/>
      <p:bldP spid="7" grpId="0" animBg="1"/>
      <p:bldP spid="20" grpId="0" animBg="1"/>
      <p:bldP spid="21" grpId="0" animBg="1"/>
      <p:bldP spid="22" grpId="0" animBg="1"/>
      <p:bldP spid="25" grpId="0"/>
      <p:bldP spid="27" grpId="0"/>
      <p:bldP spid="41" grpId="0"/>
      <p:bldP spid="42" grpId="0"/>
      <p:bldP spid="4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2553359"/>
            <a:ext cx="12858750" cy="2125933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5518261" y="3587710"/>
            <a:ext cx="3264825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5746040" y="2988717"/>
            <a:ext cx="2809267" cy="551641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年度工作概述</a:t>
            </a:r>
            <a:endParaRPr lang="zh-CN" altLang="en-US" sz="295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151591" y="2880534"/>
            <a:ext cx="1471584" cy="1471584"/>
            <a:chOff x="1677608" y="2996952"/>
            <a:chExt cx="1395643" cy="1395643"/>
          </a:xfrm>
        </p:grpSpPr>
        <p:sp>
          <p:nvSpPr>
            <p:cNvPr id="3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4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5" name="KSO_Shape"/>
          <p:cNvSpPr/>
          <p:nvPr/>
        </p:nvSpPr>
        <p:spPr bwMode="auto">
          <a:xfrm>
            <a:off x="4578615" y="3375807"/>
            <a:ext cx="617535" cy="468296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97892" y="3768785"/>
            <a:ext cx="1514849" cy="227113"/>
            <a:chOff x="4369395" y="3284984"/>
            <a:chExt cx="1436675" cy="215393"/>
          </a:xfrm>
        </p:grpSpPr>
        <p:sp>
          <p:nvSpPr>
            <p:cNvPr id="9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团队成员介绍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等腰三角形 1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7340489" y="3768174"/>
            <a:ext cx="1514849" cy="227113"/>
            <a:chOff x="4369395" y="3284984"/>
            <a:chExt cx="1436675" cy="215393"/>
          </a:xfrm>
        </p:grpSpPr>
        <p:sp>
          <p:nvSpPr>
            <p:cNvPr id="14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年度工作概述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等腰三角形 1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5897892" y="4072490"/>
            <a:ext cx="1514849" cy="227113"/>
            <a:chOff x="4369395" y="3284984"/>
            <a:chExt cx="1436675" cy="215393"/>
          </a:xfrm>
        </p:grpSpPr>
        <p:sp>
          <p:nvSpPr>
            <p:cNvPr id="19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重点工作回顾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等腰三角形 2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7340489" y="4071878"/>
            <a:ext cx="1514849" cy="227113"/>
            <a:chOff x="4369395" y="3284984"/>
            <a:chExt cx="1436675" cy="215393"/>
          </a:xfrm>
        </p:grpSpPr>
        <p:sp>
          <p:nvSpPr>
            <p:cNvPr id="24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重点项目概况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等腰三角形 2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0" name="矩形 29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2" name="矩形 31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32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文本框 9"/>
          <p:cNvSpPr txBox="1"/>
          <p:nvPr/>
        </p:nvSpPr>
        <p:spPr>
          <a:xfrm>
            <a:off x="886765" y="214190"/>
            <a:ext cx="1366671" cy="350017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  </a:t>
            </a:r>
            <a:endParaRPr lang="en-US" altLang="ko-KR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KSO_Shape"/>
          <p:cNvSpPr/>
          <p:nvPr/>
        </p:nvSpPr>
        <p:spPr bwMode="auto">
          <a:xfrm>
            <a:off x="352751" y="269205"/>
            <a:ext cx="308767" cy="234148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7" grpId="0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2" name="矩形 31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32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KSO_Shape"/>
          <p:cNvSpPr/>
          <p:nvPr/>
        </p:nvSpPr>
        <p:spPr bwMode="auto">
          <a:xfrm>
            <a:off x="352751" y="269205"/>
            <a:ext cx="308767" cy="234148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6125670" y="2182263"/>
            <a:ext cx="280926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 rot="16200000">
            <a:off x="3121314" y="3304248"/>
            <a:ext cx="3113735" cy="876451"/>
            <a:chOff x="9094388" y="3131023"/>
            <a:chExt cx="1220012" cy="566265"/>
          </a:xfrm>
        </p:grpSpPr>
        <p:sp>
          <p:nvSpPr>
            <p:cNvPr id="10" name="Line 128"/>
            <p:cNvSpPr>
              <a:spLocks noChangeShapeType="1"/>
            </p:cNvSpPr>
            <p:nvPr/>
          </p:nvSpPr>
          <p:spPr bwMode="auto">
            <a:xfrm>
              <a:off x="9702801" y="3131023"/>
              <a:ext cx="0" cy="564678"/>
            </a:xfrm>
            <a:prstGeom prst="line">
              <a:avLst/>
            </a:prstGeom>
            <a:noFill/>
            <a:ln w="12700" cap="flat">
              <a:solidFill>
                <a:srgbClr val="55735B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Line 129"/>
            <p:cNvSpPr>
              <a:spLocks noChangeShapeType="1"/>
            </p:cNvSpPr>
            <p:nvPr/>
          </p:nvSpPr>
          <p:spPr bwMode="auto">
            <a:xfrm flipH="1">
              <a:off x="9094388" y="3492501"/>
              <a:ext cx="1219891" cy="0"/>
            </a:xfrm>
            <a:prstGeom prst="line">
              <a:avLst/>
            </a:prstGeom>
            <a:noFill/>
            <a:ln w="12700" cap="flat">
              <a:solidFill>
                <a:srgbClr val="55735B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Line 130"/>
            <p:cNvSpPr>
              <a:spLocks noChangeShapeType="1"/>
            </p:cNvSpPr>
            <p:nvPr/>
          </p:nvSpPr>
          <p:spPr bwMode="auto">
            <a:xfrm>
              <a:off x="9094683" y="3487738"/>
              <a:ext cx="0" cy="209550"/>
            </a:xfrm>
            <a:prstGeom prst="line">
              <a:avLst/>
            </a:prstGeom>
            <a:noFill/>
            <a:ln w="12700" cap="flat">
              <a:solidFill>
                <a:srgbClr val="55735B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Line 131"/>
            <p:cNvSpPr>
              <a:spLocks noChangeShapeType="1"/>
            </p:cNvSpPr>
            <p:nvPr/>
          </p:nvSpPr>
          <p:spPr bwMode="auto">
            <a:xfrm>
              <a:off x="10314400" y="3487738"/>
              <a:ext cx="0" cy="209550"/>
            </a:xfrm>
            <a:prstGeom prst="line">
              <a:avLst/>
            </a:prstGeom>
            <a:noFill/>
            <a:ln w="12700" cap="flat">
              <a:solidFill>
                <a:srgbClr val="55735B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329362" y="2717089"/>
            <a:ext cx="1974080" cy="1974080"/>
            <a:chOff x="1677608" y="2996952"/>
            <a:chExt cx="1395643" cy="1395643"/>
          </a:xfrm>
        </p:grpSpPr>
        <p:sp>
          <p:nvSpPr>
            <p:cNvPr id="1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1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026525" y="3324499"/>
            <a:ext cx="579755" cy="805117"/>
            <a:chOff x="8032306" y="5624901"/>
            <a:chExt cx="429201" cy="596039"/>
          </a:xfrm>
          <a:solidFill>
            <a:schemeClr val="bg1"/>
          </a:solidFill>
        </p:grpSpPr>
        <p:sp>
          <p:nvSpPr>
            <p:cNvPr id="18" name="Freeform 276"/>
            <p:cNvSpPr/>
            <p:nvPr/>
          </p:nvSpPr>
          <p:spPr bwMode="auto">
            <a:xfrm>
              <a:off x="8032306" y="5715047"/>
              <a:ext cx="429201" cy="505893"/>
            </a:xfrm>
            <a:custGeom>
              <a:avLst/>
              <a:gdLst>
                <a:gd name="T0" fmla="*/ 166 w 203"/>
                <a:gd name="T1" fmla="*/ 0 h 239"/>
                <a:gd name="T2" fmla="*/ 166 w 203"/>
                <a:gd name="T3" fmla="*/ 22 h 239"/>
                <a:gd name="T4" fmla="*/ 181 w 203"/>
                <a:gd name="T5" fmla="*/ 37 h 239"/>
                <a:gd name="T6" fmla="*/ 181 w 203"/>
                <a:gd name="T7" fmla="*/ 203 h 239"/>
                <a:gd name="T8" fmla="*/ 166 w 203"/>
                <a:gd name="T9" fmla="*/ 218 h 239"/>
                <a:gd name="T10" fmla="*/ 36 w 203"/>
                <a:gd name="T11" fmla="*/ 218 h 239"/>
                <a:gd name="T12" fmla="*/ 22 w 203"/>
                <a:gd name="T13" fmla="*/ 203 h 239"/>
                <a:gd name="T14" fmla="*/ 22 w 203"/>
                <a:gd name="T15" fmla="*/ 37 h 239"/>
                <a:gd name="T16" fmla="*/ 36 w 203"/>
                <a:gd name="T17" fmla="*/ 22 h 239"/>
                <a:gd name="T18" fmla="*/ 36 w 203"/>
                <a:gd name="T19" fmla="*/ 0 h 239"/>
                <a:gd name="T20" fmla="*/ 0 w 203"/>
                <a:gd name="T21" fmla="*/ 37 h 239"/>
                <a:gd name="T22" fmla="*/ 0 w 203"/>
                <a:gd name="T23" fmla="*/ 203 h 239"/>
                <a:gd name="T24" fmla="*/ 36 w 203"/>
                <a:gd name="T25" fmla="*/ 239 h 239"/>
                <a:gd name="T26" fmla="*/ 166 w 203"/>
                <a:gd name="T27" fmla="*/ 239 h 239"/>
                <a:gd name="T28" fmla="*/ 203 w 203"/>
                <a:gd name="T29" fmla="*/ 203 h 239"/>
                <a:gd name="T30" fmla="*/ 203 w 203"/>
                <a:gd name="T31" fmla="*/ 37 h 239"/>
                <a:gd name="T32" fmla="*/ 166 w 203"/>
                <a:gd name="T3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3" h="239">
                  <a:moveTo>
                    <a:pt x="166" y="0"/>
                  </a:moveTo>
                  <a:cubicBezTo>
                    <a:pt x="166" y="22"/>
                    <a:pt x="166" y="22"/>
                    <a:pt x="166" y="22"/>
                  </a:cubicBezTo>
                  <a:cubicBezTo>
                    <a:pt x="174" y="22"/>
                    <a:pt x="181" y="29"/>
                    <a:pt x="181" y="37"/>
                  </a:cubicBezTo>
                  <a:cubicBezTo>
                    <a:pt x="181" y="203"/>
                    <a:pt x="181" y="203"/>
                    <a:pt x="181" y="203"/>
                  </a:cubicBezTo>
                  <a:cubicBezTo>
                    <a:pt x="181" y="211"/>
                    <a:pt x="174" y="218"/>
                    <a:pt x="166" y="218"/>
                  </a:cubicBezTo>
                  <a:cubicBezTo>
                    <a:pt x="36" y="218"/>
                    <a:pt x="36" y="218"/>
                    <a:pt x="36" y="218"/>
                  </a:cubicBezTo>
                  <a:cubicBezTo>
                    <a:pt x="28" y="218"/>
                    <a:pt x="22" y="211"/>
                    <a:pt x="22" y="203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2" y="29"/>
                    <a:pt x="28" y="22"/>
                    <a:pt x="36" y="2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23"/>
                    <a:pt x="16" y="239"/>
                    <a:pt x="36" y="239"/>
                  </a:cubicBezTo>
                  <a:cubicBezTo>
                    <a:pt x="166" y="239"/>
                    <a:pt x="166" y="239"/>
                    <a:pt x="166" y="239"/>
                  </a:cubicBezTo>
                  <a:cubicBezTo>
                    <a:pt x="186" y="239"/>
                    <a:pt x="203" y="223"/>
                    <a:pt x="203" y="203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17"/>
                    <a:pt x="186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277"/>
            <p:cNvSpPr/>
            <p:nvPr/>
          </p:nvSpPr>
          <p:spPr bwMode="auto">
            <a:xfrm>
              <a:off x="8139943" y="5624901"/>
              <a:ext cx="213928" cy="137237"/>
            </a:xfrm>
            <a:custGeom>
              <a:avLst/>
              <a:gdLst>
                <a:gd name="T0" fmla="*/ 101 w 101"/>
                <a:gd name="T1" fmla="*/ 29 h 65"/>
                <a:gd name="T2" fmla="*/ 79 w 101"/>
                <a:gd name="T3" fmla="*/ 29 h 65"/>
                <a:gd name="T4" fmla="*/ 50 w 101"/>
                <a:gd name="T5" fmla="*/ 0 h 65"/>
                <a:gd name="T6" fmla="*/ 21 w 101"/>
                <a:gd name="T7" fmla="*/ 29 h 65"/>
                <a:gd name="T8" fmla="*/ 0 w 101"/>
                <a:gd name="T9" fmla="*/ 29 h 65"/>
                <a:gd name="T10" fmla="*/ 0 w 101"/>
                <a:gd name="T11" fmla="*/ 65 h 65"/>
                <a:gd name="T12" fmla="*/ 101 w 101"/>
                <a:gd name="T13" fmla="*/ 65 h 65"/>
                <a:gd name="T14" fmla="*/ 101 w 101"/>
                <a:gd name="T15" fmla="*/ 2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65">
                  <a:moveTo>
                    <a:pt x="101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79" y="13"/>
                    <a:pt x="66" y="0"/>
                    <a:pt x="50" y="0"/>
                  </a:cubicBezTo>
                  <a:cubicBezTo>
                    <a:pt x="34" y="0"/>
                    <a:pt x="21" y="13"/>
                    <a:pt x="21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01" y="65"/>
                    <a:pt x="101" y="65"/>
                    <a:pt x="101" y="65"/>
                  </a:cubicBezTo>
                  <a:lnTo>
                    <a:pt x="101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Rectangle 278"/>
            <p:cNvSpPr>
              <a:spLocks noChangeArrowheads="1"/>
            </p:cNvSpPr>
            <p:nvPr/>
          </p:nvSpPr>
          <p:spPr bwMode="auto">
            <a:xfrm>
              <a:off x="8123797" y="5837484"/>
              <a:ext cx="244874" cy="3229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Rectangle 279"/>
            <p:cNvSpPr>
              <a:spLocks noChangeArrowheads="1"/>
            </p:cNvSpPr>
            <p:nvPr/>
          </p:nvSpPr>
          <p:spPr bwMode="auto">
            <a:xfrm>
              <a:off x="8123797" y="5914175"/>
              <a:ext cx="244874" cy="32291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Rectangle 280"/>
            <p:cNvSpPr>
              <a:spLocks noChangeArrowheads="1"/>
            </p:cNvSpPr>
            <p:nvPr/>
          </p:nvSpPr>
          <p:spPr bwMode="auto">
            <a:xfrm>
              <a:off x="8123797" y="5992211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Rectangle 281"/>
            <p:cNvSpPr>
              <a:spLocks noChangeArrowheads="1"/>
            </p:cNvSpPr>
            <p:nvPr/>
          </p:nvSpPr>
          <p:spPr bwMode="auto">
            <a:xfrm>
              <a:off x="8123797" y="6068903"/>
              <a:ext cx="244874" cy="296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138630" y="1583391"/>
            <a:ext cx="1197746" cy="1197746"/>
            <a:chOff x="1677608" y="2996952"/>
            <a:chExt cx="1395643" cy="1395643"/>
          </a:xfrm>
        </p:grpSpPr>
        <p:sp>
          <p:nvSpPr>
            <p:cNvPr id="25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26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514415" y="1980675"/>
            <a:ext cx="446175" cy="411388"/>
            <a:chOff x="7339246" y="1487600"/>
            <a:chExt cx="423150" cy="390158"/>
          </a:xfrm>
        </p:grpSpPr>
        <p:sp>
          <p:nvSpPr>
            <p:cNvPr id="28" name="Freeform 364"/>
            <p:cNvSpPr/>
            <p:nvPr/>
          </p:nvSpPr>
          <p:spPr bwMode="auto">
            <a:xfrm>
              <a:off x="7339246" y="1689008"/>
              <a:ext cx="423150" cy="188750"/>
            </a:xfrm>
            <a:custGeom>
              <a:avLst/>
              <a:gdLst>
                <a:gd name="T0" fmla="*/ 222 w 262"/>
                <a:gd name="T1" fmla="*/ 18 h 94"/>
                <a:gd name="T2" fmla="*/ 205 w 262"/>
                <a:gd name="T3" fmla="*/ 18 h 94"/>
                <a:gd name="T4" fmla="*/ 205 w 262"/>
                <a:gd name="T5" fmla="*/ 0 h 94"/>
                <a:gd name="T6" fmla="*/ 57 w 262"/>
                <a:gd name="T7" fmla="*/ 0 h 94"/>
                <a:gd name="T8" fmla="*/ 57 w 262"/>
                <a:gd name="T9" fmla="*/ 18 h 94"/>
                <a:gd name="T10" fmla="*/ 40 w 262"/>
                <a:gd name="T11" fmla="*/ 18 h 94"/>
                <a:gd name="T12" fmla="*/ 40 w 262"/>
                <a:gd name="T13" fmla="*/ 0 h 94"/>
                <a:gd name="T14" fmla="*/ 0 w 262"/>
                <a:gd name="T15" fmla="*/ 0 h 94"/>
                <a:gd name="T16" fmla="*/ 0 w 262"/>
                <a:gd name="T17" fmla="*/ 83 h 94"/>
                <a:gd name="T18" fmla="*/ 11 w 262"/>
                <a:gd name="T19" fmla="*/ 94 h 94"/>
                <a:gd name="T20" fmla="*/ 251 w 262"/>
                <a:gd name="T21" fmla="*/ 94 h 94"/>
                <a:gd name="T22" fmla="*/ 262 w 262"/>
                <a:gd name="T23" fmla="*/ 83 h 94"/>
                <a:gd name="T24" fmla="*/ 262 w 262"/>
                <a:gd name="T25" fmla="*/ 0 h 94"/>
                <a:gd name="T26" fmla="*/ 222 w 262"/>
                <a:gd name="T27" fmla="*/ 0 h 94"/>
                <a:gd name="T28" fmla="*/ 222 w 262"/>
                <a:gd name="T29" fmla="*/ 18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" h="94">
                  <a:moveTo>
                    <a:pt x="222" y="18"/>
                  </a:moveTo>
                  <a:cubicBezTo>
                    <a:pt x="205" y="18"/>
                    <a:pt x="205" y="18"/>
                    <a:pt x="205" y="18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18"/>
                    <a:pt x="57" y="18"/>
                    <a:pt x="57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9"/>
                    <a:pt x="5" y="94"/>
                    <a:pt x="11" y="94"/>
                  </a:cubicBezTo>
                  <a:cubicBezTo>
                    <a:pt x="251" y="94"/>
                    <a:pt x="251" y="94"/>
                    <a:pt x="251" y="94"/>
                  </a:cubicBezTo>
                  <a:cubicBezTo>
                    <a:pt x="258" y="94"/>
                    <a:pt x="262" y="89"/>
                    <a:pt x="262" y="83"/>
                  </a:cubicBezTo>
                  <a:cubicBezTo>
                    <a:pt x="262" y="0"/>
                    <a:pt x="262" y="0"/>
                    <a:pt x="262" y="0"/>
                  </a:cubicBezTo>
                  <a:cubicBezTo>
                    <a:pt x="222" y="0"/>
                    <a:pt x="222" y="0"/>
                    <a:pt x="222" y="0"/>
                  </a:cubicBezTo>
                  <a:lnTo>
                    <a:pt x="222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65"/>
            <p:cNvSpPr/>
            <p:nvPr/>
          </p:nvSpPr>
          <p:spPr bwMode="auto">
            <a:xfrm>
              <a:off x="7339246" y="1552399"/>
              <a:ext cx="423150" cy="128060"/>
            </a:xfrm>
            <a:custGeom>
              <a:avLst/>
              <a:gdLst>
                <a:gd name="T0" fmla="*/ 251 w 262"/>
                <a:gd name="T1" fmla="*/ 0 h 45"/>
                <a:gd name="T2" fmla="*/ 11 w 262"/>
                <a:gd name="T3" fmla="*/ 0 h 45"/>
                <a:gd name="T4" fmla="*/ 0 w 262"/>
                <a:gd name="T5" fmla="*/ 11 h 45"/>
                <a:gd name="T6" fmla="*/ 0 w 262"/>
                <a:gd name="T7" fmla="*/ 45 h 45"/>
                <a:gd name="T8" fmla="*/ 40 w 262"/>
                <a:gd name="T9" fmla="*/ 45 h 45"/>
                <a:gd name="T10" fmla="*/ 40 w 262"/>
                <a:gd name="T11" fmla="*/ 34 h 45"/>
                <a:gd name="T12" fmla="*/ 57 w 262"/>
                <a:gd name="T13" fmla="*/ 34 h 45"/>
                <a:gd name="T14" fmla="*/ 57 w 262"/>
                <a:gd name="T15" fmla="*/ 45 h 45"/>
                <a:gd name="T16" fmla="*/ 205 w 262"/>
                <a:gd name="T17" fmla="*/ 45 h 45"/>
                <a:gd name="T18" fmla="*/ 205 w 262"/>
                <a:gd name="T19" fmla="*/ 34 h 45"/>
                <a:gd name="T20" fmla="*/ 222 w 262"/>
                <a:gd name="T21" fmla="*/ 34 h 45"/>
                <a:gd name="T22" fmla="*/ 222 w 262"/>
                <a:gd name="T23" fmla="*/ 45 h 45"/>
                <a:gd name="T24" fmla="*/ 262 w 262"/>
                <a:gd name="T25" fmla="*/ 45 h 45"/>
                <a:gd name="T26" fmla="*/ 262 w 262"/>
                <a:gd name="T27" fmla="*/ 11 h 45"/>
                <a:gd name="T28" fmla="*/ 251 w 262"/>
                <a:gd name="T2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2" h="45">
                  <a:moveTo>
                    <a:pt x="25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205" y="45"/>
                    <a:pt x="205" y="45"/>
                    <a:pt x="205" y="45"/>
                  </a:cubicBezTo>
                  <a:cubicBezTo>
                    <a:pt x="205" y="34"/>
                    <a:pt x="205" y="34"/>
                    <a:pt x="205" y="34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45"/>
                    <a:pt x="222" y="45"/>
                    <a:pt x="222" y="45"/>
                  </a:cubicBezTo>
                  <a:cubicBezTo>
                    <a:pt x="262" y="45"/>
                    <a:pt x="262" y="45"/>
                    <a:pt x="262" y="45"/>
                  </a:cubicBezTo>
                  <a:cubicBezTo>
                    <a:pt x="262" y="11"/>
                    <a:pt x="262" y="11"/>
                    <a:pt x="262" y="11"/>
                  </a:cubicBezTo>
                  <a:cubicBezTo>
                    <a:pt x="262" y="5"/>
                    <a:pt x="258" y="0"/>
                    <a:pt x="2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6"/>
            <p:cNvSpPr/>
            <p:nvPr/>
          </p:nvSpPr>
          <p:spPr bwMode="auto">
            <a:xfrm>
              <a:off x="7443155" y="1487600"/>
              <a:ext cx="215332" cy="79403"/>
            </a:xfrm>
            <a:custGeom>
              <a:avLst/>
              <a:gdLst>
                <a:gd name="T0" fmla="*/ 132 w 132"/>
                <a:gd name="T1" fmla="*/ 63 h 63"/>
                <a:gd name="T2" fmla="*/ 115 w 132"/>
                <a:gd name="T3" fmla="*/ 63 h 63"/>
                <a:gd name="T4" fmla="*/ 115 w 132"/>
                <a:gd name="T5" fmla="*/ 20 h 63"/>
                <a:gd name="T6" fmla="*/ 112 w 132"/>
                <a:gd name="T7" fmla="*/ 17 h 63"/>
                <a:gd name="T8" fmla="*/ 20 w 132"/>
                <a:gd name="T9" fmla="*/ 17 h 63"/>
                <a:gd name="T10" fmla="*/ 18 w 132"/>
                <a:gd name="T11" fmla="*/ 20 h 63"/>
                <a:gd name="T12" fmla="*/ 18 w 132"/>
                <a:gd name="T13" fmla="*/ 63 h 63"/>
                <a:gd name="T14" fmla="*/ 0 w 132"/>
                <a:gd name="T15" fmla="*/ 63 h 63"/>
                <a:gd name="T16" fmla="*/ 0 w 132"/>
                <a:gd name="T17" fmla="*/ 20 h 63"/>
                <a:gd name="T18" fmla="*/ 20 w 132"/>
                <a:gd name="T19" fmla="*/ 0 h 63"/>
                <a:gd name="T20" fmla="*/ 112 w 132"/>
                <a:gd name="T21" fmla="*/ 0 h 63"/>
                <a:gd name="T22" fmla="*/ 132 w 132"/>
                <a:gd name="T23" fmla="*/ 20 h 63"/>
                <a:gd name="T24" fmla="*/ 132 w 132"/>
                <a:gd name="T2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63">
                  <a:moveTo>
                    <a:pt x="132" y="63"/>
                  </a:moveTo>
                  <a:cubicBezTo>
                    <a:pt x="115" y="63"/>
                    <a:pt x="115" y="63"/>
                    <a:pt x="115" y="63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18"/>
                    <a:pt x="114" y="17"/>
                    <a:pt x="112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9" y="17"/>
                    <a:pt x="18" y="18"/>
                    <a:pt x="18" y="20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23" y="0"/>
                    <a:pt x="132" y="9"/>
                    <a:pt x="132" y="20"/>
                  </a:cubicBezTo>
                  <a:lnTo>
                    <a:pt x="132" y="6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7" name="矩形 36"/>
          <p:cNvSpPr/>
          <p:nvPr/>
        </p:nvSpPr>
        <p:spPr>
          <a:xfrm>
            <a:off x="6429376" y="1784308"/>
            <a:ext cx="1746302" cy="374348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6429375" y="2214515"/>
            <a:ext cx="4631496" cy="64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06" tIns="48204" rIns="96406" bIns="482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75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在此录入上述图表的综合说明，在此录入上述图表的综合描述说明。在此录入上述图表的综合说明。</a:t>
            </a:r>
            <a:endParaRPr lang="zh-CN" altLang="en-US" sz="1475" dirty="0">
              <a:solidFill>
                <a:schemeClr val="tx1">
                  <a:lumMod val="50000"/>
                  <a:lumOff val="50000"/>
                </a:schemeClr>
              </a:solidFill>
              <a:sym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6125670" y="3776713"/>
            <a:ext cx="280926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5138630" y="3177841"/>
            <a:ext cx="1197746" cy="1197746"/>
            <a:chOff x="1677608" y="2996952"/>
            <a:chExt cx="1395643" cy="1395643"/>
          </a:xfrm>
        </p:grpSpPr>
        <p:sp>
          <p:nvSpPr>
            <p:cNvPr id="41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42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>
            <a:off x="6429376" y="3378757"/>
            <a:ext cx="1746302" cy="374348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4" name="矩形 47"/>
          <p:cNvSpPr>
            <a:spLocks noChangeArrowheads="1"/>
          </p:cNvSpPr>
          <p:nvPr/>
        </p:nvSpPr>
        <p:spPr bwMode="auto">
          <a:xfrm>
            <a:off x="6429375" y="3808964"/>
            <a:ext cx="4631496" cy="64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06" tIns="48204" rIns="96406" bIns="482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75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在此录入上述图表的综合说明，在此录入上述图表的综合描述说明。在此录入上述图表的综合说明。</a:t>
            </a:r>
            <a:endParaRPr lang="zh-CN" altLang="en-US" sz="1475" dirty="0">
              <a:solidFill>
                <a:schemeClr val="tx1">
                  <a:lumMod val="50000"/>
                  <a:lumOff val="50000"/>
                </a:schemeClr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5504147" y="3552583"/>
            <a:ext cx="473277" cy="481879"/>
            <a:chOff x="2000378" y="1974523"/>
            <a:chExt cx="576064" cy="586534"/>
          </a:xfrm>
        </p:grpSpPr>
        <p:sp>
          <p:nvSpPr>
            <p:cNvPr id="46" name="Freeform 562"/>
            <p:cNvSpPr>
              <a:spLocks noEditPoints="1"/>
            </p:cNvSpPr>
            <p:nvPr/>
          </p:nvSpPr>
          <p:spPr bwMode="auto">
            <a:xfrm>
              <a:off x="2000378" y="1974523"/>
              <a:ext cx="576064" cy="504844"/>
            </a:xfrm>
            <a:custGeom>
              <a:avLst/>
              <a:gdLst>
                <a:gd name="T0" fmla="*/ 182 w 233"/>
                <a:gd name="T1" fmla="*/ 7 h 204"/>
                <a:gd name="T2" fmla="*/ 183 w 233"/>
                <a:gd name="T3" fmla="*/ 0 h 204"/>
                <a:gd name="T4" fmla="*/ 116 w 233"/>
                <a:gd name="T5" fmla="*/ 0 h 204"/>
                <a:gd name="T6" fmla="*/ 50 w 233"/>
                <a:gd name="T7" fmla="*/ 0 h 204"/>
                <a:gd name="T8" fmla="*/ 50 w 233"/>
                <a:gd name="T9" fmla="*/ 7 h 204"/>
                <a:gd name="T10" fmla="*/ 0 w 233"/>
                <a:gd name="T11" fmla="*/ 7 h 204"/>
                <a:gd name="T12" fmla="*/ 0 w 233"/>
                <a:gd name="T13" fmla="*/ 14 h 204"/>
                <a:gd name="T14" fmla="*/ 31 w 233"/>
                <a:gd name="T15" fmla="*/ 95 h 204"/>
                <a:gd name="T16" fmla="*/ 86 w 233"/>
                <a:gd name="T17" fmla="*/ 131 h 204"/>
                <a:gd name="T18" fmla="*/ 100 w 233"/>
                <a:gd name="T19" fmla="*/ 143 h 204"/>
                <a:gd name="T20" fmla="*/ 100 w 233"/>
                <a:gd name="T21" fmla="*/ 186 h 204"/>
                <a:gd name="T22" fmla="*/ 83 w 233"/>
                <a:gd name="T23" fmla="*/ 204 h 204"/>
                <a:gd name="T24" fmla="*/ 116 w 233"/>
                <a:gd name="T25" fmla="*/ 204 h 204"/>
                <a:gd name="T26" fmla="*/ 150 w 233"/>
                <a:gd name="T27" fmla="*/ 204 h 204"/>
                <a:gd name="T28" fmla="*/ 133 w 233"/>
                <a:gd name="T29" fmla="*/ 186 h 204"/>
                <a:gd name="T30" fmla="*/ 133 w 233"/>
                <a:gd name="T31" fmla="*/ 143 h 204"/>
                <a:gd name="T32" fmla="*/ 147 w 233"/>
                <a:gd name="T33" fmla="*/ 131 h 204"/>
                <a:gd name="T34" fmla="*/ 202 w 233"/>
                <a:gd name="T35" fmla="*/ 95 h 204"/>
                <a:gd name="T36" fmla="*/ 233 w 233"/>
                <a:gd name="T37" fmla="*/ 14 h 204"/>
                <a:gd name="T38" fmla="*/ 233 w 233"/>
                <a:gd name="T39" fmla="*/ 7 h 204"/>
                <a:gd name="T40" fmla="*/ 182 w 233"/>
                <a:gd name="T41" fmla="*/ 7 h 204"/>
                <a:gd name="T42" fmla="*/ 42 w 233"/>
                <a:gd name="T43" fmla="*/ 86 h 204"/>
                <a:gd name="T44" fmla="*/ 15 w 233"/>
                <a:gd name="T45" fmla="*/ 21 h 204"/>
                <a:gd name="T46" fmla="*/ 51 w 233"/>
                <a:gd name="T47" fmla="*/ 21 h 204"/>
                <a:gd name="T48" fmla="*/ 53 w 233"/>
                <a:gd name="T49" fmla="*/ 49 h 204"/>
                <a:gd name="T50" fmla="*/ 69 w 233"/>
                <a:gd name="T51" fmla="*/ 107 h 204"/>
                <a:gd name="T52" fmla="*/ 42 w 233"/>
                <a:gd name="T53" fmla="*/ 86 h 204"/>
                <a:gd name="T54" fmla="*/ 190 w 233"/>
                <a:gd name="T55" fmla="*/ 86 h 204"/>
                <a:gd name="T56" fmla="*/ 163 w 233"/>
                <a:gd name="T57" fmla="*/ 107 h 204"/>
                <a:gd name="T58" fmla="*/ 180 w 233"/>
                <a:gd name="T59" fmla="*/ 49 h 204"/>
                <a:gd name="T60" fmla="*/ 181 w 233"/>
                <a:gd name="T61" fmla="*/ 21 h 204"/>
                <a:gd name="T62" fmla="*/ 218 w 233"/>
                <a:gd name="T63" fmla="*/ 21 h 204"/>
                <a:gd name="T64" fmla="*/ 190 w 233"/>
                <a:gd name="T65" fmla="*/ 8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3" h="204">
                  <a:moveTo>
                    <a:pt x="182" y="7"/>
                  </a:moveTo>
                  <a:cubicBezTo>
                    <a:pt x="183" y="0"/>
                    <a:pt x="183" y="0"/>
                    <a:pt x="183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0" y="58"/>
                    <a:pt x="31" y="95"/>
                  </a:cubicBezTo>
                  <a:cubicBezTo>
                    <a:pt x="32" y="96"/>
                    <a:pt x="52" y="119"/>
                    <a:pt x="86" y="131"/>
                  </a:cubicBezTo>
                  <a:cubicBezTo>
                    <a:pt x="93" y="139"/>
                    <a:pt x="100" y="143"/>
                    <a:pt x="100" y="143"/>
                  </a:cubicBezTo>
                  <a:cubicBezTo>
                    <a:pt x="100" y="186"/>
                    <a:pt x="100" y="186"/>
                    <a:pt x="100" y="186"/>
                  </a:cubicBezTo>
                  <a:cubicBezTo>
                    <a:pt x="83" y="204"/>
                    <a:pt x="83" y="204"/>
                    <a:pt x="8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3" y="186"/>
                    <a:pt x="133" y="186"/>
                    <a:pt x="133" y="186"/>
                  </a:cubicBezTo>
                  <a:cubicBezTo>
                    <a:pt x="133" y="143"/>
                    <a:pt x="133" y="143"/>
                    <a:pt x="133" y="143"/>
                  </a:cubicBezTo>
                  <a:cubicBezTo>
                    <a:pt x="133" y="143"/>
                    <a:pt x="139" y="139"/>
                    <a:pt x="147" y="131"/>
                  </a:cubicBezTo>
                  <a:cubicBezTo>
                    <a:pt x="181" y="119"/>
                    <a:pt x="201" y="96"/>
                    <a:pt x="202" y="95"/>
                  </a:cubicBezTo>
                  <a:cubicBezTo>
                    <a:pt x="233" y="58"/>
                    <a:pt x="233" y="16"/>
                    <a:pt x="233" y="14"/>
                  </a:cubicBezTo>
                  <a:cubicBezTo>
                    <a:pt x="233" y="7"/>
                    <a:pt x="233" y="7"/>
                    <a:pt x="233" y="7"/>
                  </a:cubicBezTo>
                  <a:lnTo>
                    <a:pt x="182" y="7"/>
                  </a:lnTo>
                  <a:close/>
                  <a:moveTo>
                    <a:pt x="42" y="86"/>
                  </a:moveTo>
                  <a:cubicBezTo>
                    <a:pt x="22" y="61"/>
                    <a:pt x="16" y="34"/>
                    <a:pt x="15" y="21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5" y="74"/>
                    <a:pt x="62" y="93"/>
                    <a:pt x="69" y="107"/>
                  </a:cubicBezTo>
                  <a:cubicBezTo>
                    <a:pt x="52" y="97"/>
                    <a:pt x="43" y="86"/>
                    <a:pt x="42" y="86"/>
                  </a:cubicBezTo>
                  <a:close/>
                  <a:moveTo>
                    <a:pt x="190" y="86"/>
                  </a:moveTo>
                  <a:cubicBezTo>
                    <a:pt x="190" y="86"/>
                    <a:pt x="180" y="97"/>
                    <a:pt x="163" y="107"/>
                  </a:cubicBezTo>
                  <a:cubicBezTo>
                    <a:pt x="171" y="93"/>
                    <a:pt x="178" y="74"/>
                    <a:pt x="180" y="49"/>
                  </a:cubicBezTo>
                  <a:cubicBezTo>
                    <a:pt x="181" y="21"/>
                    <a:pt x="181" y="21"/>
                    <a:pt x="181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6" y="34"/>
                    <a:pt x="211" y="61"/>
                    <a:pt x="190" y="8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563"/>
            <p:cNvSpPr/>
            <p:nvPr/>
          </p:nvSpPr>
          <p:spPr bwMode="auto">
            <a:xfrm>
              <a:off x="2129730" y="2488785"/>
              <a:ext cx="317360" cy="72272"/>
            </a:xfrm>
            <a:custGeom>
              <a:avLst/>
              <a:gdLst>
                <a:gd name="T0" fmla="*/ 0 w 303"/>
                <a:gd name="T1" fmla="*/ 0 h 69"/>
                <a:gd name="T2" fmla="*/ 0 w 303"/>
                <a:gd name="T3" fmla="*/ 69 h 69"/>
                <a:gd name="T4" fmla="*/ 152 w 303"/>
                <a:gd name="T5" fmla="*/ 69 h 69"/>
                <a:gd name="T6" fmla="*/ 303 w 303"/>
                <a:gd name="T7" fmla="*/ 69 h 69"/>
                <a:gd name="T8" fmla="*/ 303 w 303"/>
                <a:gd name="T9" fmla="*/ 0 h 69"/>
                <a:gd name="T10" fmla="*/ 152 w 303"/>
                <a:gd name="T11" fmla="*/ 0 h 69"/>
                <a:gd name="T12" fmla="*/ 0 w 303"/>
                <a:gd name="T1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69">
                  <a:moveTo>
                    <a:pt x="0" y="0"/>
                  </a:moveTo>
                  <a:lnTo>
                    <a:pt x="0" y="69"/>
                  </a:lnTo>
                  <a:lnTo>
                    <a:pt x="152" y="69"/>
                  </a:lnTo>
                  <a:lnTo>
                    <a:pt x="303" y="69"/>
                  </a:lnTo>
                  <a:lnTo>
                    <a:pt x="303" y="0"/>
                  </a:lnTo>
                  <a:lnTo>
                    <a:pt x="15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16" tIns="48208" rIns="96416" bIns="48208" numCol="1" anchor="t" anchorCtr="0" compatLnSpc="1"/>
            <a:lstStyle/>
            <a:p>
              <a:endParaRPr lang="zh-CN" altLang="en-US" sz="2530"/>
            </a:p>
          </p:txBody>
        </p:sp>
      </p:grpSp>
      <p:cxnSp>
        <p:nvCxnSpPr>
          <p:cNvPr id="48" name="直接连接符 47"/>
          <p:cNvCxnSpPr/>
          <p:nvPr/>
        </p:nvCxnSpPr>
        <p:spPr>
          <a:xfrm>
            <a:off x="6125670" y="5286701"/>
            <a:ext cx="280926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/>
          <p:cNvGrpSpPr/>
          <p:nvPr/>
        </p:nvGrpSpPr>
        <p:grpSpPr>
          <a:xfrm>
            <a:off x="5138630" y="4772290"/>
            <a:ext cx="1197746" cy="1197746"/>
            <a:chOff x="1677608" y="2996952"/>
            <a:chExt cx="1395643" cy="1395643"/>
          </a:xfrm>
        </p:grpSpPr>
        <p:sp>
          <p:nvSpPr>
            <p:cNvPr id="50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51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143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6429376" y="4897281"/>
            <a:ext cx="1746302" cy="374348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3" name="矩形 47"/>
          <p:cNvSpPr>
            <a:spLocks noChangeArrowheads="1"/>
          </p:cNvSpPr>
          <p:nvPr/>
        </p:nvSpPr>
        <p:spPr bwMode="auto">
          <a:xfrm>
            <a:off x="6429375" y="5327487"/>
            <a:ext cx="4631496" cy="914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06" tIns="48204" rIns="96406" bIns="482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75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anose="020B0503020204020204" pitchFamily="34" charset="-122"/>
              </a:rPr>
              <a:t>在此录入上述图表的综合说明，在此录入上述图表的综合描述说明。在此录入上述图表的综合说明。</a:t>
            </a:r>
            <a:endParaRPr lang="zh-CN" altLang="en-US" sz="1475" dirty="0">
              <a:solidFill>
                <a:schemeClr val="tx1">
                  <a:lumMod val="50000"/>
                  <a:lumOff val="50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endParaRPr lang="zh-CN" altLang="en-US" sz="1475" dirty="0">
              <a:solidFill>
                <a:schemeClr val="tx1">
                  <a:lumMod val="50000"/>
                  <a:lumOff val="50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54" name="Freeform 133"/>
          <p:cNvSpPr/>
          <p:nvPr/>
        </p:nvSpPr>
        <p:spPr bwMode="auto">
          <a:xfrm>
            <a:off x="5452589" y="5111512"/>
            <a:ext cx="576393" cy="519302"/>
          </a:xfrm>
          <a:custGeom>
            <a:avLst/>
            <a:gdLst>
              <a:gd name="T0" fmla="*/ 442 w 525"/>
              <a:gd name="T1" fmla="*/ 185 h 473"/>
              <a:gd name="T2" fmla="*/ 442 w 525"/>
              <a:gd name="T3" fmla="*/ 40 h 473"/>
              <a:gd name="T4" fmla="*/ 343 w 525"/>
              <a:gd name="T5" fmla="*/ 40 h 473"/>
              <a:gd name="T6" fmla="*/ 343 w 525"/>
              <a:gd name="T7" fmla="*/ 83 h 473"/>
              <a:gd name="T8" fmla="*/ 262 w 525"/>
              <a:gd name="T9" fmla="*/ 0 h 473"/>
              <a:gd name="T10" fmla="*/ 0 w 525"/>
              <a:gd name="T11" fmla="*/ 267 h 473"/>
              <a:gd name="T12" fmla="*/ 59 w 525"/>
              <a:gd name="T13" fmla="*/ 267 h 473"/>
              <a:gd name="T14" fmla="*/ 59 w 525"/>
              <a:gd name="T15" fmla="*/ 473 h 473"/>
              <a:gd name="T16" fmla="*/ 165 w 525"/>
              <a:gd name="T17" fmla="*/ 473 h 473"/>
              <a:gd name="T18" fmla="*/ 165 w 525"/>
              <a:gd name="T19" fmla="*/ 326 h 473"/>
              <a:gd name="T20" fmla="*/ 359 w 525"/>
              <a:gd name="T21" fmla="*/ 326 h 473"/>
              <a:gd name="T22" fmla="*/ 359 w 525"/>
              <a:gd name="T23" fmla="*/ 473 h 473"/>
              <a:gd name="T24" fmla="*/ 466 w 525"/>
              <a:gd name="T25" fmla="*/ 473 h 473"/>
              <a:gd name="T26" fmla="*/ 466 w 525"/>
              <a:gd name="T27" fmla="*/ 267 h 473"/>
              <a:gd name="T28" fmla="*/ 525 w 525"/>
              <a:gd name="T29" fmla="*/ 267 h 473"/>
              <a:gd name="T30" fmla="*/ 442 w 525"/>
              <a:gd name="T31" fmla="*/ 185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25" h="473">
                <a:moveTo>
                  <a:pt x="442" y="185"/>
                </a:moveTo>
                <a:lnTo>
                  <a:pt x="442" y="40"/>
                </a:lnTo>
                <a:lnTo>
                  <a:pt x="343" y="40"/>
                </a:lnTo>
                <a:lnTo>
                  <a:pt x="343" y="83"/>
                </a:lnTo>
                <a:lnTo>
                  <a:pt x="262" y="0"/>
                </a:lnTo>
                <a:lnTo>
                  <a:pt x="0" y="267"/>
                </a:lnTo>
                <a:lnTo>
                  <a:pt x="59" y="267"/>
                </a:lnTo>
                <a:lnTo>
                  <a:pt x="59" y="473"/>
                </a:lnTo>
                <a:lnTo>
                  <a:pt x="165" y="473"/>
                </a:lnTo>
                <a:lnTo>
                  <a:pt x="165" y="326"/>
                </a:lnTo>
                <a:lnTo>
                  <a:pt x="359" y="326"/>
                </a:lnTo>
                <a:lnTo>
                  <a:pt x="359" y="473"/>
                </a:lnTo>
                <a:lnTo>
                  <a:pt x="466" y="473"/>
                </a:lnTo>
                <a:lnTo>
                  <a:pt x="466" y="267"/>
                </a:lnTo>
                <a:lnTo>
                  <a:pt x="525" y="267"/>
                </a:lnTo>
                <a:lnTo>
                  <a:pt x="442" y="1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16" tIns="48208" rIns="96416" bIns="48208" numCol="1" anchor="t" anchorCtr="0" compatLnSpc="1"/>
          <a:lstStyle/>
          <a:p>
            <a:endParaRPr lang="zh-CN" altLang="en-US"/>
          </a:p>
        </p:txBody>
      </p:sp>
      <p:sp>
        <p:nvSpPr>
          <p:cNvPr id="55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000"/>
                            </p:stCondLst>
                            <p:childTnLst>
                              <p:par>
                                <p:cTn id="8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0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500"/>
                            </p:stCondLst>
                            <p:childTnLst>
                              <p:par>
                                <p:cTn id="10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8500"/>
                            </p:stCondLst>
                            <p:childTnLst>
                              <p:par>
                                <p:cTn id="1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5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43" grpId="0"/>
      <p:bldP spid="44" grpId="0"/>
      <p:bldP spid="52" grpId="0"/>
      <p:bldP spid="53" grpId="0"/>
      <p:bldP spid="5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2" name="矩形 31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32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KSO_Shape"/>
          <p:cNvSpPr/>
          <p:nvPr/>
        </p:nvSpPr>
        <p:spPr bwMode="auto">
          <a:xfrm>
            <a:off x="352751" y="269205"/>
            <a:ext cx="308767" cy="234148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114543" y="1945950"/>
            <a:ext cx="4630581" cy="3506919"/>
            <a:chOff x="2282031" y="457200"/>
            <a:chExt cx="7631113" cy="5943600"/>
          </a:xfrm>
        </p:grpSpPr>
        <p:pic>
          <p:nvPicPr>
            <p:cNvPr id="10" name="Picture 3" descr="C:\Users\Administrator\Desktop\iMac_resource.png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2031" y="457200"/>
              <a:ext cx="7631113" cy="594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矩形 10"/>
            <p:cNvSpPr/>
            <p:nvPr/>
          </p:nvSpPr>
          <p:spPr>
            <a:xfrm>
              <a:off x="3098185" y="980728"/>
              <a:ext cx="6048672" cy="3456384"/>
            </a:xfrm>
            <a:prstGeom prst="rect">
              <a:avLst/>
            </a:prstGeom>
            <a:blipFill>
              <a:blip r:embed="rId2"/>
              <a:srcRect/>
              <a:stretch>
                <a:fillRect l="-36872" t="-15145" r="-12052" b="-63539"/>
              </a:stretch>
            </a:blip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923812" y="3491204"/>
            <a:ext cx="2050006" cy="2536701"/>
            <a:chOff x="865232" y="1286330"/>
            <a:chExt cx="4013321" cy="4966128"/>
          </a:xfrm>
        </p:grpSpPr>
        <p:pic>
          <p:nvPicPr>
            <p:cNvPr id="13" name="Picture 3"/>
            <p:cNvPicPr>
              <a:picLocks noChangeAspect="1"/>
            </p:cNvPicPr>
            <p:nvPr/>
          </p:nvPicPr>
          <p:blipFill rotWithShape="1">
            <a:blip r:embed="rId3" cstate="print"/>
            <a:srcRect l="5354" t="8440" r="6203" b="10137"/>
            <a:stretch>
              <a:fillRect/>
            </a:stretch>
          </p:blipFill>
          <p:spPr>
            <a:xfrm>
              <a:off x="865232" y="1286330"/>
              <a:ext cx="4013321" cy="4966128"/>
            </a:xfrm>
            <a:prstGeom prst="rect">
              <a:avLst/>
            </a:prstGeom>
          </p:spPr>
        </p:pic>
        <p:sp>
          <p:nvSpPr>
            <p:cNvPr id="14" name="Rectangle 4"/>
            <p:cNvSpPr/>
            <p:nvPr/>
          </p:nvSpPr>
          <p:spPr>
            <a:xfrm>
              <a:off x="1454929" y="1875864"/>
              <a:ext cx="2838784" cy="3697941"/>
            </a:xfrm>
            <a:prstGeom prst="rect">
              <a:avLst/>
            </a:prstGeom>
            <a:blipFill>
              <a:blip r:embed="rId2"/>
              <a:srcRect/>
              <a:stretch>
                <a:fillRect l="-4200" t="-5259" r="-103674" b="-928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375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39313" y="1794097"/>
            <a:ext cx="872203" cy="870260"/>
            <a:chOff x="5962996" y="1700808"/>
            <a:chExt cx="827193" cy="825350"/>
          </a:xfrm>
          <a:gradFill>
            <a:gsLst>
              <a:gs pos="0">
                <a:srgbClr val="002060"/>
              </a:gs>
              <a:gs pos="100000">
                <a:srgbClr val="00B0F0"/>
              </a:gs>
            </a:gsLst>
            <a:lin ang="5400000" scaled="1"/>
          </a:gradFill>
        </p:grpSpPr>
        <p:sp>
          <p:nvSpPr>
            <p:cNvPr id="16" name="橢圓 5"/>
            <p:cNvSpPr/>
            <p:nvPr/>
          </p:nvSpPr>
          <p:spPr>
            <a:xfrm>
              <a:off x="5962996" y="1700808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17" name="Freeform 454"/>
            <p:cNvSpPr>
              <a:spLocks noEditPoints="1"/>
            </p:cNvSpPr>
            <p:nvPr/>
          </p:nvSpPr>
          <p:spPr bwMode="auto">
            <a:xfrm flipH="1">
              <a:off x="6188219" y="1964142"/>
              <a:ext cx="376746" cy="298681"/>
            </a:xfrm>
            <a:custGeom>
              <a:avLst/>
              <a:gdLst>
                <a:gd name="T0" fmla="*/ 47 w 47"/>
                <a:gd name="T1" fmla="*/ 29 h 37"/>
                <a:gd name="T2" fmla="*/ 43 w 47"/>
                <a:gd name="T3" fmla="*/ 30 h 37"/>
                <a:gd name="T4" fmla="*/ 36 w 47"/>
                <a:gd name="T5" fmla="*/ 37 h 37"/>
                <a:gd name="T6" fmla="*/ 29 w 47"/>
                <a:gd name="T7" fmla="*/ 30 h 37"/>
                <a:gd name="T8" fmla="*/ 19 w 47"/>
                <a:gd name="T9" fmla="*/ 30 h 37"/>
                <a:gd name="T10" fmla="*/ 12 w 47"/>
                <a:gd name="T11" fmla="*/ 37 h 37"/>
                <a:gd name="T12" fmla="*/ 5 w 47"/>
                <a:gd name="T13" fmla="*/ 30 h 37"/>
                <a:gd name="T14" fmla="*/ 4 w 47"/>
                <a:gd name="T15" fmla="*/ 30 h 37"/>
                <a:gd name="T16" fmla="*/ 0 w 47"/>
                <a:gd name="T17" fmla="*/ 29 h 37"/>
                <a:gd name="T18" fmla="*/ 2 w 47"/>
                <a:gd name="T19" fmla="*/ 27 h 37"/>
                <a:gd name="T20" fmla="*/ 2 w 47"/>
                <a:gd name="T21" fmla="*/ 18 h 37"/>
                <a:gd name="T22" fmla="*/ 3 w 47"/>
                <a:gd name="T23" fmla="*/ 13 h 37"/>
                <a:gd name="T24" fmla="*/ 8 w 47"/>
                <a:gd name="T25" fmla="*/ 8 h 37"/>
                <a:gd name="T26" fmla="*/ 11 w 47"/>
                <a:gd name="T27" fmla="*/ 6 h 37"/>
                <a:gd name="T28" fmla="*/ 16 w 47"/>
                <a:gd name="T29" fmla="*/ 6 h 37"/>
                <a:gd name="T30" fmla="*/ 16 w 47"/>
                <a:gd name="T31" fmla="*/ 1 h 37"/>
                <a:gd name="T32" fmla="*/ 17 w 47"/>
                <a:gd name="T33" fmla="*/ 0 h 37"/>
                <a:gd name="T34" fmla="*/ 45 w 47"/>
                <a:gd name="T35" fmla="*/ 0 h 37"/>
                <a:gd name="T36" fmla="*/ 47 w 47"/>
                <a:gd name="T37" fmla="*/ 1 h 37"/>
                <a:gd name="T38" fmla="*/ 47 w 47"/>
                <a:gd name="T39" fmla="*/ 29 h 37"/>
                <a:gd name="T40" fmla="*/ 16 w 47"/>
                <a:gd name="T41" fmla="*/ 17 h 37"/>
                <a:gd name="T42" fmla="*/ 16 w 47"/>
                <a:gd name="T43" fmla="*/ 10 h 37"/>
                <a:gd name="T44" fmla="*/ 11 w 47"/>
                <a:gd name="T45" fmla="*/ 10 h 37"/>
                <a:gd name="T46" fmla="*/ 11 w 47"/>
                <a:gd name="T47" fmla="*/ 10 h 37"/>
                <a:gd name="T48" fmla="*/ 6 w 47"/>
                <a:gd name="T49" fmla="*/ 15 h 37"/>
                <a:gd name="T50" fmla="*/ 5 w 47"/>
                <a:gd name="T51" fmla="*/ 16 h 37"/>
                <a:gd name="T52" fmla="*/ 5 w 47"/>
                <a:gd name="T53" fmla="*/ 17 h 37"/>
                <a:gd name="T54" fmla="*/ 16 w 47"/>
                <a:gd name="T55" fmla="*/ 17 h 37"/>
                <a:gd name="T56" fmla="*/ 12 w 47"/>
                <a:gd name="T57" fmla="*/ 27 h 37"/>
                <a:gd name="T58" fmla="*/ 9 w 47"/>
                <a:gd name="T59" fmla="*/ 30 h 37"/>
                <a:gd name="T60" fmla="*/ 12 w 47"/>
                <a:gd name="T61" fmla="*/ 34 h 37"/>
                <a:gd name="T62" fmla="*/ 16 w 47"/>
                <a:gd name="T63" fmla="*/ 30 h 37"/>
                <a:gd name="T64" fmla="*/ 12 w 47"/>
                <a:gd name="T65" fmla="*/ 27 h 37"/>
                <a:gd name="T66" fmla="*/ 36 w 47"/>
                <a:gd name="T67" fmla="*/ 27 h 37"/>
                <a:gd name="T68" fmla="*/ 33 w 47"/>
                <a:gd name="T69" fmla="*/ 30 h 37"/>
                <a:gd name="T70" fmla="*/ 36 w 47"/>
                <a:gd name="T71" fmla="*/ 34 h 37"/>
                <a:gd name="T72" fmla="*/ 40 w 47"/>
                <a:gd name="T73" fmla="*/ 30 h 37"/>
                <a:gd name="T74" fmla="*/ 36 w 47"/>
                <a:gd name="T75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7" h="37">
                  <a:moveTo>
                    <a:pt x="47" y="29"/>
                  </a:moveTo>
                  <a:cubicBezTo>
                    <a:pt x="47" y="31"/>
                    <a:pt x="44" y="30"/>
                    <a:pt x="43" y="30"/>
                  </a:cubicBezTo>
                  <a:cubicBezTo>
                    <a:pt x="43" y="34"/>
                    <a:pt x="40" y="37"/>
                    <a:pt x="36" y="37"/>
                  </a:cubicBezTo>
                  <a:cubicBezTo>
                    <a:pt x="32" y="37"/>
                    <a:pt x="29" y="34"/>
                    <a:pt x="29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4"/>
                    <a:pt x="16" y="37"/>
                    <a:pt x="12" y="37"/>
                  </a:cubicBezTo>
                  <a:cubicBezTo>
                    <a:pt x="8" y="37"/>
                    <a:pt x="5" y="34"/>
                    <a:pt x="5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2" y="30"/>
                    <a:pt x="0" y="31"/>
                    <a:pt x="0" y="29"/>
                  </a:cubicBezTo>
                  <a:cubicBezTo>
                    <a:pt x="0" y="28"/>
                    <a:pt x="1" y="27"/>
                    <a:pt x="2" y="27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6"/>
                    <a:pt x="2" y="14"/>
                    <a:pt x="3" y="13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7"/>
                    <a:pt x="10" y="6"/>
                    <a:pt x="11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0"/>
                    <a:pt x="16" y="0"/>
                    <a:pt x="17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6" y="0"/>
                    <a:pt x="47" y="0"/>
                    <a:pt x="47" y="1"/>
                  </a:cubicBezTo>
                  <a:lnTo>
                    <a:pt x="47" y="29"/>
                  </a:lnTo>
                  <a:close/>
                  <a:moveTo>
                    <a:pt x="16" y="17"/>
                  </a:moveTo>
                  <a:cubicBezTo>
                    <a:pt x="16" y="10"/>
                    <a:pt x="16" y="10"/>
                    <a:pt x="16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16" y="17"/>
                  </a:lnTo>
                  <a:close/>
                  <a:moveTo>
                    <a:pt x="12" y="27"/>
                  </a:moveTo>
                  <a:cubicBezTo>
                    <a:pt x="10" y="27"/>
                    <a:pt x="9" y="28"/>
                    <a:pt x="9" y="30"/>
                  </a:cubicBezTo>
                  <a:cubicBezTo>
                    <a:pt x="9" y="32"/>
                    <a:pt x="10" y="34"/>
                    <a:pt x="12" y="34"/>
                  </a:cubicBezTo>
                  <a:cubicBezTo>
                    <a:pt x="14" y="34"/>
                    <a:pt x="16" y="32"/>
                    <a:pt x="16" y="30"/>
                  </a:cubicBezTo>
                  <a:cubicBezTo>
                    <a:pt x="16" y="28"/>
                    <a:pt x="14" y="27"/>
                    <a:pt x="12" y="27"/>
                  </a:cubicBezTo>
                  <a:close/>
                  <a:moveTo>
                    <a:pt x="36" y="27"/>
                  </a:moveTo>
                  <a:cubicBezTo>
                    <a:pt x="34" y="27"/>
                    <a:pt x="33" y="28"/>
                    <a:pt x="33" y="30"/>
                  </a:cubicBezTo>
                  <a:cubicBezTo>
                    <a:pt x="33" y="32"/>
                    <a:pt x="34" y="34"/>
                    <a:pt x="36" y="34"/>
                  </a:cubicBezTo>
                  <a:cubicBezTo>
                    <a:pt x="38" y="34"/>
                    <a:pt x="40" y="32"/>
                    <a:pt x="40" y="30"/>
                  </a:cubicBezTo>
                  <a:cubicBezTo>
                    <a:pt x="40" y="28"/>
                    <a:pt x="38" y="27"/>
                    <a:pt x="36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id-ID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41256" y="2892135"/>
            <a:ext cx="870260" cy="872202"/>
            <a:chOff x="5964839" y="2742182"/>
            <a:chExt cx="825350" cy="827192"/>
          </a:xfrm>
          <a:gradFill>
            <a:gsLst>
              <a:gs pos="0">
                <a:srgbClr val="002060"/>
              </a:gs>
              <a:gs pos="100000">
                <a:srgbClr val="00B0F0"/>
              </a:gs>
            </a:gsLst>
            <a:lin ang="5400000" scaled="1"/>
          </a:gradFill>
        </p:grpSpPr>
        <p:sp>
          <p:nvSpPr>
            <p:cNvPr id="19" name="橢圓 3"/>
            <p:cNvSpPr/>
            <p:nvPr/>
          </p:nvSpPr>
          <p:spPr>
            <a:xfrm>
              <a:off x="5964839" y="2742182"/>
              <a:ext cx="825350" cy="827192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0" name="Freeform 453"/>
            <p:cNvSpPr>
              <a:spLocks noEditPoints="1"/>
            </p:cNvSpPr>
            <p:nvPr/>
          </p:nvSpPr>
          <p:spPr bwMode="auto">
            <a:xfrm>
              <a:off x="6209990" y="3025613"/>
              <a:ext cx="333203" cy="308290"/>
            </a:xfrm>
            <a:custGeom>
              <a:avLst/>
              <a:gdLst>
                <a:gd name="T0" fmla="*/ 45 w 45"/>
                <a:gd name="T1" fmla="*/ 13 h 42"/>
                <a:gd name="T2" fmla="*/ 30 w 45"/>
                <a:gd name="T3" fmla="*/ 24 h 42"/>
                <a:gd name="T4" fmla="*/ 28 w 45"/>
                <a:gd name="T5" fmla="*/ 27 h 42"/>
                <a:gd name="T6" fmla="*/ 26 w 45"/>
                <a:gd name="T7" fmla="*/ 31 h 42"/>
                <a:gd name="T8" fmla="*/ 29 w 45"/>
                <a:gd name="T9" fmla="*/ 35 h 42"/>
                <a:gd name="T10" fmla="*/ 35 w 45"/>
                <a:gd name="T11" fmla="*/ 39 h 42"/>
                <a:gd name="T12" fmla="*/ 35 w 45"/>
                <a:gd name="T13" fmla="*/ 41 h 42"/>
                <a:gd name="T14" fmla="*/ 34 w 45"/>
                <a:gd name="T15" fmla="*/ 42 h 42"/>
                <a:gd name="T16" fmla="*/ 11 w 45"/>
                <a:gd name="T17" fmla="*/ 42 h 42"/>
                <a:gd name="T18" fmla="*/ 11 w 45"/>
                <a:gd name="T19" fmla="*/ 41 h 42"/>
                <a:gd name="T20" fmla="*/ 11 w 45"/>
                <a:gd name="T21" fmla="*/ 39 h 42"/>
                <a:gd name="T22" fmla="*/ 16 w 45"/>
                <a:gd name="T23" fmla="*/ 35 h 42"/>
                <a:gd name="T24" fmla="*/ 19 w 45"/>
                <a:gd name="T25" fmla="*/ 31 h 42"/>
                <a:gd name="T26" fmla="*/ 17 w 45"/>
                <a:gd name="T27" fmla="*/ 27 h 42"/>
                <a:gd name="T28" fmla="*/ 15 w 45"/>
                <a:gd name="T29" fmla="*/ 24 h 42"/>
                <a:gd name="T30" fmla="*/ 0 w 45"/>
                <a:gd name="T31" fmla="*/ 13 h 42"/>
                <a:gd name="T32" fmla="*/ 0 w 45"/>
                <a:gd name="T33" fmla="*/ 10 h 42"/>
                <a:gd name="T34" fmla="*/ 3 w 45"/>
                <a:gd name="T35" fmla="*/ 7 h 42"/>
                <a:gd name="T36" fmla="*/ 11 w 45"/>
                <a:gd name="T37" fmla="*/ 7 h 42"/>
                <a:gd name="T38" fmla="*/ 11 w 45"/>
                <a:gd name="T39" fmla="*/ 5 h 42"/>
                <a:gd name="T40" fmla="*/ 15 w 45"/>
                <a:gd name="T41" fmla="*/ 0 h 42"/>
                <a:gd name="T42" fmla="*/ 30 w 45"/>
                <a:gd name="T43" fmla="*/ 0 h 42"/>
                <a:gd name="T44" fmla="*/ 35 w 45"/>
                <a:gd name="T45" fmla="*/ 5 h 42"/>
                <a:gd name="T46" fmla="*/ 35 w 45"/>
                <a:gd name="T47" fmla="*/ 7 h 42"/>
                <a:gd name="T48" fmla="*/ 42 w 45"/>
                <a:gd name="T49" fmla="*/ 7 h 42"/>
                <a:gd name="T50" fmla="*/ 45 w 45"/>
                <a:gd name="T51" fmla="*/ 10 h 42"/>
                <a:gd name="T52" fmla="*/ 45 w 45"/>
                <a:gd name="T53" fmla="*/ 13 h 42"/>
                <a:gd name="T54" fmla="*/ 11 w 45"/>
                <a:gd name="T55" fmla="*/ 11 h 42"/>
                <a:gd name="T56" fmla="*/ 4 w 45"/>
                <a:gd name="T57" fmla="*/ 11 h 42"/>
                <a:gd name="T58" fmla="*/ 4 w 45"/>
                <a:gd name="T59" fmla="*/ 13 h 42"/>
                <a:gd name="T60" fmla="*/ 13 w 45"/>
                <a:gd name="T61" fmla="*/ 21 h 42"/>
                <a:gd name="T62" fmla="*/ 11 w 45"/>
                <a:gd name="T63" fmla="*/ 11 h 42"/>
                <a:gd name="T64" fmla="*/ 41 w 45"/>
                <a:gd name="T65" fmla="*/ 11 h 42"/>
                <a:gd name="T66" fmla="*/ 35 w 45"/>
                <a:gd name="T67" fmla="*/ 11 h 42"/>
                <a:gd name="T68" fmla="*/ 33 w 45"/>
                <a:gd name="T69" fmla="*/ 21 h 42"/>
                <a:gd name="T70" fmla="*/ 41 w 45"/>
                <a:gd name="T71" fmla="*/ 13 h 42"/>
                <a:gd name="T72" fmla="*/ 41 w 45"/>
                <a:gd name="T73" fmla="*/ 1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5" h="42">
                  <a:moveTo>
                    <a:pt x="45" y="13"/>
                  </a:moveTo>
                  <a:cubicBezTo>
                    <a:pt x="45" y="18"/>
                    <a:pt x="39" y="24"/>
                    <a:pt x="30" y="24"/>
                  </a:cubicBezTo>
                  <a:cubicBezTo>
                    <a:pt x="29" y="26"/>
                    <a:pt x="28" y="27"/>
                    <a:pt x="28" y="27"/>
                  </a:cubicBezTo>
                  <a:cubicBezTo>
                    <a:pt x="26" y="28"/>
                    <a:pt x="26" y="30"/>
                    <a:pt x="26" y="31"/>
                  </a:cubicBezTo>
                  <a:cubicBezTo>
                    <a:pt x="26" y="33"/>
                    <a:pt x="27" y="35"/>
                    <a:pt x="29" y="35"/>
                  </a:cubicBezTo>
                  <a:cubicBezTo>
                    <a:pt x="32" y="35"/>
                    <a:pt x="35" y="36"/>
                    <a:pt x="35" y="39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5" y="41"/>
                    <a:pt x="34" y="42"/>
                    <a:pt x="34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1"/>
                    <a:pt x="11" y="41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6"/>
                    <a:pt x="13" y="35"/>
                    <a:pt x="16" y="35"/>
                  </a:cubicBezTo>
                  <a:cubicBezTo>
                    <a:pt x="18" y="35"/>
                    <a:pt x="19" y="33"/>
                    <a:pt x="19" y="31"/>
                  </a:cubicBezTo>
                  <a:cubicBezTo>
                    <a:pt x="19" y="30"/>
                    <a:pt x="19" y="28"/>
                    <a:pt x="17" y="27"/>
                  </a:cubicBezTo>
                  <a:cubicBezTo>
                    <a:pt x="17" y="27"/>
                    <a:pt x="16" y="26"/>
                    <a:pt x="15" y="24"/>
                  </a:cubicBezTo>
                  <a:cubicBezTo>
                    <a:pt x="6" y="24"/>
                    <a:pt x="0" y="18"/>
                    <a:pt x="0" y="13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2"/>
                    <a:pt x="12" y="0"/>
                    <a:pt x="15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3" y="0"/>
                    <a:pt x="35" y="2"/>
                    <a:pt x="35" y="5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4" y="7"/>
                    <a:pt x="45" y="8"/>
                    <a:pt x="45" y="10"/>
                  </a:cubicBezTo>
                  <a:lnTo>
                    <a:pt x="45" y="13"/>
                  </a:lnTo>
                  <a:close/>
                  <a:moveTo>
                    <a:pt x="11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6"/>
                    <a:pt x="7" y="20"/>
                    <a:pt x="13" y="21"/>
                  </a:cubicBezTo>
                  <a:cubicBezTo>
                    <a:pt x="11" y="18"/>
                    <a:pt x="11" y="15"/>
                    <a:pt x="11" y="11"/>
                  </a:cubicBezTo>
                  <a:close/>
                  <a:moveTo>
                    <a:pt x="41" y="11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5" y="15"/>
                    <a:pt x="34" y="18"/>
                    <a:pt x="33" y="21"/>
                  </a:cubicBezTo>
                  <a:cubicBezTo>
                    <a:pt x="38" y="20"/>
                    <a:pt x="41" y="16"/>
                    <a:pt x="41" y="13"/>
                  </a:cubicBezTo>
                  <a:lnTo>
                    <a:pt x="41" y="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id-ID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439313" y="3995956"/>
            <a:ext cx="872203" cy="870260"/>
            <a:chOff x="5962996" y="3789040"/>
            <a:chExt cx="827193" cy="825350"/>
          </a:xfrm>
          <a:gradFill>
            <a:gsLst>
              <a:gs pos="0">
                <a:srgbClr val="002060"/>
              </a:gs>
              <a:gs pos="100000">
                <a:srgbClr val="00B0F0"/>
              </a:gs>
            </a:gsLst>
            <a:lin ang="5400000" scaled="1"/>
          </a:gradFill>
        </p:grpSpPr>
        <p:sp>
          <p:nvSpPr>
            <p:cNvPr id="22" name="橢圓 5"/>
            <p:cNvSpPr/>
            <p:nvPr/>
          </p:nvSpPr>
          <p:spPr>
            <a:xfrm>
              <a:off x="5962996" y="3789040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3" name="Freeform 336"/>
            <p:cNvSpPr>
              <a:spLocks noEditPoints="1"/>
            </p:cNvSpPr>
            <p:nvPr/>
          </p:nvSpPr>
          <p:spPr bwMode="auto">
            <a:xfrm>
              <a:off x="6224530" y="4048744"/>
              <a:ext cx="314081" cy="314081"/>
            </a:xfrm>
            <a:custGeom>
              <a:avLst/>
              <a:gdLst>
                <a:gd name="T0" fmla="*/ 0 w 90"/>
                <a:gd name="T1" fmla="*/ 40 h 90"/>
                <a:gd name="T2" fmla="*/ 40 w 90"/>
                <a:gd name="T3" fmla="*/ 0 h 90"/>
                <a:gd name="T4" fmla="*/ 40 w 90"/>
                <a:gd name="T5" fmla="*/ 90 h 90"/>
                <a:gd name="T6" fmla="*/ 0 w 90"/>
                <a:gd name="T7" fmla="*/ 50 h 90"/>
                <a:gd name="T8" fmla="*/ 40 w 90"/>
                <a:gd name="T9" fmla="*/ 90 h 90"/>
                <a:gd name="T10" fmla="*/ 33 w 90"/>
                <a:gd name="T11" fmla="*/ 10 h 90"/>
                <a:gd name="T12" fmla="*/ 9 w 90"/>
                <a:gd name="T13" fmla="*/ 33 h 90"/>
                <a:gd name="T14" fmla="*/ 33 w 90"/>
                <a:gd name="T15" fmla="*/ 83 h 90"/>
                <a:gd name="T16" fmla="*/ 9 w 90"/>
                <a:gd name="T17" fmla="*/ 57 h 90"/>
                <a:gd name="T18" fmla="*/ 33 w 90"/>
                <a:gd name="T19" fmla="*/ 83 h 90"/>
                <a:gd name="T20" fmla="*/ 16 w 90"/>
                <a:gd name="T21" fmla="*/ 26 h 90"/>
                <a:gd name="T22" fmla="*/ 26 w 90"/>
                <a:gd name="T23" fmla="*/ 17 h 90"/>
                <a:gd name="T24" fmla="*/ 26 w 90"/>
                <a:gd name="T25" fmla="*/ 74 h 90"/>
                <a:gd name="T26" fmla="*/ 16 w 90"/>
                <a:gd name="T27" fmla="*/ 67 h 90"/>
                <a:gd name="T28" fmla="*/ 26 w 90"/>
                <a:gd name="T29" fmla="*/ 74 h 90"/>
                <a:gd name="T30" fmla="*/ 49 w 90"/>
                <a:gd name="T31" fmla="*/ 40 h 90"/>
                <a:gd name="T32" fmla="*/ 90 w 90"/>
                <a:gd name="T33" fmla="*/ 0 h 90"/>
                <a:gd name="T34" fmla="*/ 90 w 90"/>
                <a:gd name="T35" fmla="*/ 74 h 90"/>
                <a:gd name="T36" fmla="*/ 66 w 90"/>
                <a:gd name="T37" fmla="*/ 67 h 90"/>
                <a:gd name="T38" fmla="*/ 57 w 90"/>
                <a:gd name="T39" fmla="*/ 90 h 90"/>
                <a:gd name="T40" fmla="*/ 49 w 90"/>
                <a:gd name="T41" fmla="*/ 50 h 90"/>
                <a:gd name="T42" fmla="*/ 73 w 90"/>
                <a:gd name="T43" fmla="*/ 57 h 90"/>
                <a:gd name="T44" fmla="*/ 83 w 90"/>
                <a:gd name="T45" fmla="*/ 50 h 90"/>
                <a:gd name="T46" fmla="*/ 90 w 90"/>
                <a:gd name="T47" fmla="*/ 74 h 90"/>
                <a:gd name="T48" fmla="*/ 83 w 90"/>
                <a:gd name="T49" fmla="*/ 10 h 90"/>
                <a:gd name="T50" fmla="*/ 57 w 90"/>
                <a:gd name="T51" fmla="*/ 33 h 90"/>
                <a:gd name="T52" fmla="*/ 73 w 90"/>
                <a:gd name="T53" fmla="*/ 26 h 90"/>
                <a:gd name="T54" fmla="*/ 66 w 90"/>
                <a:gd name="T55" fmla="*/ 17 h 90"/>
                <a:gd name="T56" fmla="*/ 73 w 90"/>
                <a:gd name="T57" fmla="*/ 26 h 90"/>
                <a:gd name="T58" fmla="*/ 66 w 90"/>
                <a:gd name="T59" fmla="*/ 90 h 90"/>
                <a:gd name="T60" fmla="*/ 73 w 90"/>
                <a:gd name="T61" fmla="*/ 83 h 90"/>
                <a:gd name="T62" fmla="*/ 90 w 90"/>
                <a:gd name="T63" fmla="*/ 90 h 90"/>
                <a:gd name="T64" fmla="*/ 83 w 90"/>
                <a:gd name="T65" fmla="*/ 83 h 90"/>
                <a:gd name="T66" fmla="*/ 90 w 90"/>
                <a:gd name="T6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0" h="90">
                  <a:moveTo>
                    <a:pt x="40" y="40"/>
                  </a:moveTo>
                  <a:lnTo>
                    <a:pt x="0" y="40"/>
                  </a:lnTo>
                  <a:lnTo>
                    <a:pt x="0" y="0"/>
                  </a:lnTo>
                  <a:lnTo>
                    <a:pt x="40" y="0"/>
                  </a:lnTo>
                  <a:lnTo>
                    <a:pt x="40" y="40"/>
                  </a:lnTo>
                  <a:close/>
                  <a:moveTo>
                    <a:pt x="40" y="90"/>
                  </a:moveTo>
                  <a:lnTo>
                    <a:pt x="0" y="90"/>
                  </a:lnTo>
                  <a:lnTo>
                    <a:pt x="0" y="50"/>
                  </a:lnTo>
                  <a:lnTo>
                    <a:pt x="40" y="50"/>
                  </a:lnTo>
                  <a:lnTo>
                    <a:pt x="40" y="90"/>
                  </a:lnTo>
                  <a:close/>
                  <a:moveTo>
                    <a:pt x="33" y="33"/>
                  </a:moveTo>
                  <a:lnTo>
                    <a:pt x="33" y="10"/>
                  </a:lnTo>
                  <a:lnTo>
                    <a:pt x="9" y="10"/>
                  </a:lnTo>
                  <a:lnTo>
                    <a:pt x="9" y="33"/>
                  </a:lnTo>
                  <a:lnTo>
                    <a:pt x="33" y="33"/>
                  </a:lnTo>
                  <a:close/>
                  <a:moveTo>
                    <a:pt x="33" y="83"/>
                  </a:moveTo>
                  <a:lnTo>
                    <a:pt x="33" y="57"/>
                  </a:lnTo>
                  <a:lnTo>
                    <a:pt x="9" y="57"/>
                  </a:lnTo>
                  <a:lnTo>
                    <a:pt x="9" y="83"/>
                  </a:lnTo>
                  <a:lnTo>
                    <a:pt x="33" y="83"/>
                  </a:lnTo>
                  <a:close/>
                  <a:moveTo>
                    <a:pt x="26" y="26"/>
                  </a:moveTo>
                  <a:lnTo>
                    <a:pt x="16" y="26"/>
                  </a:lnTo>
                  <a:lnTo>
                    <a:pt x="16" y="17"/>
                  </a:lnTo>
                  <a:lnTo>
                    <a:pt x="26" y="17"/>
                  </a:lnTo>
                  <a:lnTo>
                    <a:pt x="26" y="26"/>
                  </a:lnTo>
                  <a:close/>
                  <a:moveTo>
                    <a:pt x="26" y="74"/>
                  </a:moveTo>
                  <a:lnTo>
                    <a:pt x="16" y="74"/>
                  </a:lnTo>
                  <a:lnTo>
                    <a:pt x="16" y="67"/>
                  </a:lnTo>
                  <a:lnTo>
                    <a:pt x="26" y="67"/>
                  </a:lnTo>
                  <a:lnTo>
                    <a:pt x="26" y="74"/>
                  </a:lnTo>
                  <a:close/>
                  <a:moveTo>
                    <a:pt x="90" y="40"/>
                  </a:moveTo>
                  <a:lnTo>
                    <a:pt x="49" y="40"/>
                  </a:lnTo>
                  <a:lnTo>
                    <a:pt x="49" y="0"/>
                  </a:lnTo>
                  <a:lnTo>
                    <a:pt x="90" y="0"/>
                  </a:lnTo>
                  <a:lnTo>
                    <a:pt x="90" y="40"/>
                  </a:lnTo>
                  <a:close/>
                  <a:moveTo>
                    <a:pt x="90" y="74"/>
                  </a:moveTo>
                  <a:lnTo>
                    <a:pt x="66" y="74"/>
                  </a:lnTo>
                  <a:lnTo>
                    <a:pt x="66" y="67"/>
                  </a:lnTo>
                  <a:lnTo>
                    <a:pt x="57" y="67"/>
                  </a:lnTo>
                  <a:lnTo>
                    <a:pt x="57" y="90"/>
                  </a:lnTo>
                  <a:lnTo>
                    <a:pt x="49" y="90"/>
                  </a:lnTo>
                  <a:lnTo>
                    <a:pt x="49" y="50"/>
                  </a:lnTo>
                  <a:lnTo>
                    <a:pt x="73" y="50"/>
                  </a:lnTo>
                  <a:lnTo>
                    <a:pt x="73" y="57"/>
                  </a:lnTo>
                  <a:lnTo>
                    <a:pt x="83" y="57"/>
                  </a:lnTo>
                  <a:lnTo>
                    <a:pt x="83" y="50"/>
                  </a:lnTo>
                  <a:lnTo>
                    <a:pt x="90" y="50"/>
                  </a:lnTo>
                  <a:lnTo>
                    <a:pt x="90" y="74"/>
                  </a:lnTo>
                  <a:close/>
                  <a:moveTo>
                    <a:pt x="83" y="33"/>
                  </a:moveTo>
                  <a:lnTo>
                    <a:pt x="83" y="10"/>
                  </a:lnTo>
                  <a:lnTo>
                    <a:pt x="57" y="10"/>
                  </a:lnTo>
                  <a:lnTo>
                    <a:pt x="57" y="33"/>
                  </a:lnTo>
                  <a:lnTo>
                    <a:pt x="83" y="33"/>
                  </a:lnTo>
                  <a:close/>
                  <a:moveTo>
                    <a:pt x="73" y="26"/>
                  </a:moveTo>
                  <a:lnTo>
                    <a:pt x="66" y="26"/>
                  </a:lnTo>
                  <a:lnTo>
                    <a:pt x="66" y="17"/>
                  </a:lnTo>
                  <a:lnTo>
                    <a:pt x="73" y="17"/>
                  </a:lnTo>
                  <a:lnTo>
                    <a:pt x="73" y="26"/>
                  </a:lnTo>
                  <a:close/>
                  <a:moveTo>
                    <a:pt x="73" y="90"/>
                  </a:moveTo>
                  <a:lnTo>
                    <a:pt x="66" y="90"/>
                  </a:lnTo>
                  <a:lnTo>
                    <a:pt x="66" y="83"/>
                  </a:lnTo>
                  <a:lnTo>
                    <a:pt x="73" y="83"/>
                  </a:lnTo>
                  <a:lnTo>
                    <a:pt x="73" y="90"/>
                  </a:lnTo>
                  <a:close/>
                  <a:moveTo>
                    <a:pt x="90" y="90"/>
                  </a:moveTo>
                  <a:lnTo>
                    <a:pt x="83" y="90"/>
                  </a:lnTo>
                  <a:lnTo>
                    <a:pt x="83" y="83"/>
                  </a:lnTo>
                  <a:lnTo>
                    <a:pt x="90" y="83"/>
                  </a:lnTo>
                  <a:lnTo>
                    <a:pt x="90" y="9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id-ID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476328" y="5097834"/>
            <a:ext cx="870260" cy="872202"/>
            <a:chOff x="5998101" y="4834056"/>
            <a:chExt cx="825350" cy="827192"/>
          </a:xfrm>
          <a:gradFill>
            <a:gsLst>
              <a:gs pos="0">
                <a:srgbClr val="002060"/>
              </a:gs>
              <a:gs pos="100000">
                <a:srgbClr val="00B0F0"/>
              </a:gs>
            </a:gsLst>
            <a:lin ang="5400000" scaled="1"/>
          </a:gradFill>
        </p:grpSpPr>
        <p:sp>
          <p:nvSpPr>
            <p:cNvPr id="25" name="橢圓 3"/>
            <p:cNvSpPr/>
            <p:nvPr/>
          </p:nvSpPr>
          <p:spPr>
            <a:xfrm>
              <a:off x="5998101" y="4834056"/>
              <a:ext cx="825350" cy="827192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6" name="Freeform 436"/>
            <p:cNvSpPr>
              <a:spLocks noEditPoints="1"/>
            </p:cNvSpPr>
            <p:nvPr/>
          </p:nvSpPr>
          <p:spPr bwMode="auto">
            <a:xfrm>
              <a:off x="6284501" y="5090290"/>
              <a:ext cx="252549" cy="369927"/>
            </a:xfrm>
            <a:custGeom>
              <a:avLst/>
              <a:gdLst>
                <a:gd name="T0" fmla="*/ 29 w 30"/>
                <a:gd name="T1" fmla="*/ 31 h 44"/>
                <a:gd name="T2" fmla="*/ 17 w 30"/>
                <a:gd name="T3" fmla="*/ 31 h 44"/>
                <a:gd name="T4" fmla="*/ 16 w 30"/>
                <a:gd name="T5" fmla="*/ 43 h 44"/>
                <a:gd name="T6" fmla="*/ 15 w 30"/>
                <a:gd name="T7" fmla="*/ 44 h 44"/>
                <a:gd name="T8" fmla="*/ 15 w 30"/>
                <a:gd name="T9" fmla="*/ 44 h 44"/>
                <a:gd name="T10" fmla="*/ 14 w 30"/>
                <a:gd name="T11" fmla="*/ 44 h 44"/>
                <a:gd name="T12" fmla="*/ 12 w 30"/>
                <a:gd name="T13" fmla="*/ 31 h 44"/>
                <a:gd name="T14" fmla="*/ 1 w 30"/>
                <a:gd name="T15" fmla="*/ 31 h 44"/>
                <a:gd name="T16" fmla="*/ 0 w 30"/>
                <a:gd name="T17" fmla="*/ 29 h 44"/>
                <a:gd name="T18" fmla="*/ 6 w 30"/>
                <a:gd name="T19" fmla="*/ 20 h 44"/>
                <a:gd name="T20" fmla="*/ 6 w 30"/>
                <a:gd name="T21" fmla="*/ 7 h 44"/>
                <a:gd name="T22" fmla="*/ 3 w 30"/>
                <a:gd name="T23" fmla="*/ 3 h 44"/>
                <a:gd name="T24" fmla="*/ 6 w 30"/>
                <a:gd name="T25" fmla="*/ 0 h 44"/>
                <a:gd name="T26" fmla="*/ 24 w 30"/>
                <a:gd name="T27" fmla="*/ 0 h 44"/>
                <a:gd name="T28" fmla="*/ 27 w 30"/>
                <a:gd name="T29" fmla="*/ 3 h 44"/>
                <a:gd name="T30" fmla="*/ 24 w 30"/>
                <a:gd name="T31" fmla="*/ 7 h 44"/>
                <a:gd name="T32" fmla="*/ 24 w 30"/>
                <a:gd name="T33" fmla="*/ 20 h 44"/>
                <a:gd name="T34" fmla="*/ 30 w 30"/>
                <a:gd name="T35" fmla="*/ 29 h 44"/>
                <a:gd name="T36" fmla="*/ 29 w 30"/>
                <a:gd name="T37" fmla="*/ 31 h 44"/>
                <a:gd name="T38" fmla="*/ 12 w 30"/>
                <a:gd name="T39" fmla="*/ 7 h 44"/>
                <a:gd name="T40" fmla="*/ 12 w 30"/>
                <a:gd name="T41" fmla="*/ 7 h 44"/>
                <a:gd name="T42" fmla="*/ 11 w 30"/>
                <a:gd name="T43" fmla="*/ 7 h 44"/>
                <a:gd name="T44" fmla="*/ 11 w 30"/>
                <a:gd name="T45" fmla="*/ 19 h 44"/>
                <a:gd name="T46" fmla="*/ 12 w 30"/>
                <a:gd name="T47" fmla="*/ 20 h 44"/>
                <a:gd name="T48" fmla="*/ 12 w 30"/>
                <a:gd name="T49" fmla="*/ 19 h 44"/>
                <a:gd name="T50" fmla="*/ 12 w 30"/>
                <a:gd name="T51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" h="44">
                  <a:moveTo>
                    <a:pt x="29" y="31"/>
                  </a:moveTo>
                  <a:cubicBezTo>
                    <a:pt x="17" y="31"/>
                    <a:pt x="17" y="31"/>
                    <a:pt x="17" y="31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4"/>
                    <a:pt x="15" y="44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4"/>
                    <a:pt x="14" y="44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1"/>
                    <a:pt x="0" y="30"/>
                    <a:pt x="0" y="29"/>
                  </a:cubicBezTo>
                  <a:cubicBezTo>
                    <a:pt x="0" y="24"/>
                    <a:pt x="3" y="20"/>
                    <a:pt x="6" y="20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3" y="5"/>
                    <a:pt x="3" y="3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7" y="1"/>
                    <a:pt x="27" y="3"/>
                  </a:cubicBezTo>
                  <a:cubicBezTo>
                    <a:pt x="27" y="5"/>
                    <a:pt x="25" y="7"/>
                    <a:pt x="24" y="7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7" y="20"/>
                    <a:pt x="30" y="24"/>
                    <a:pt x="30" y="29"/>
                  </a:cubicBezTo>
                  <a:cubicBezTo>
                    <a:pt x="30" y="30"/>
                    <a:pt x="30" y="31"/>
                    <a:pt x="29" y="31"/>
                  </a:cubicBezTo>
                  <a:close/>
                  <a:moveTo>
                    <a:pt x="12" y="7"/>
                  </a:moveTo>
                  <a:cubicBezTo>
                    <a:pt x="12" y="7"/>
                    <a:pt x="12" y="7"/>
                    <a:pt x="12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20"/>
                    <a:pt x="11" y="20"/>
                    <a:pt x="12" y="20"/>
                  </a:cubicBezTo>
                  <a:cubicBezTo>
                    <a:pt x="12" y="20"/>
                    <a:pt x="12" y="20"/>
                    <a:pt x="12" y="19"/>
                  </a:cubicBezTo>
                  <a:lnTo>
                    <a:pt x="12" y="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16" tIns="48208" rIns="96416" bIns="48208" numCol="1" anchor="t" anchorCtr="0" compatLnSpc="1"/>
            <a:lstStyle/>
            <a:p>
              <a:endParaRPr lang="id-ID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416415" y="1718172"/>
            <a:ext cx="4251866" cy="892355"/>
            <a:chOff x="1911251" y="1321493"/>
            <a:chExt cx="1373453" cy="846305"/>
          </a:xfrm>
        </p:grpSpPr>
        <p:sp>
          <p:nvSpPr>
            <p:cNvPr id="28" name="矩形 27"/>
            <p:cNvSpPr/>
            <p:nvPr/>
          </p:nvSpPr>
          <p:spPr>
            <a:xfrm>
              <a:off x="1911251" y="1321493"/>
              <a:ext cx="50703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911251" y="1649443"/>
              <a:ext cx="1373453" cy="51835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.</a:t>
              </a:r>
              <a:endParaRPr lang="en-US" altLang="zh-CN" sz="147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7416415" y="2857064"/>
            <a:ext cx="4251866" cy="892355"/>
            <a:chOff x="1911251" y="1321493"/>
            <a:chExt cx="1373453" cy="846305"/>
          </a:xfrm>
        </p:grpSpPr>
        <p:sp>
          <p:nvSpPr>
            <p:cNvPr id="36" name="矩形 35"/>
            <p:cNvSpPr/>
            <p:nvPr/>
          </p:nvSpPr>
          <p:spPr>
            <a:xfrm>
              <a:off x="1911251" y="1321493"/>
              <a:ext cx="50703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911251" y="1649443"/>
              <a:ext cx="1373453" cy="51835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.</a:t>
              </a:r>
              <a:endParaRPr lang="en-US" altLang="zh-CN" sz="147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7416415" y="3995956"/>
            <a:ext cx="4251866" cy="892355"/>
            <a:chOff x="1911251" y="1321493"/>
            <a:chExt cx="1373453" cy="846305"/>
          </a:xfrm>
        </p:grpSpPr>
        <p:sp>
          <p:nvSpPr>
            <p:cNvPr id="39" name="矩形 38"/>
            <p:cNvSpPr/>
            <p:nvPr/>
          </p:nvSpPr>
          <p:spPr>
            <a:xfrm>
              <a:off x="1911251" y="1321493"/>
              <a:ext cx="50703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911251" y="1649443"/>
              <a:ext cx="1373453" cy="51835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.</a:t>
              </a:r>
              <a:endParaRPr lang="en-US" altLang="zh-CN" sz="147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7416415" y="5151043"/>
            <a:ext cx="4251866" cy="892355"/>
            <a:chOff x="1911251" y="1321493"/>
            <a:chExt cx="1373453" cy="846305"/>
          </a:xfrm>
        </p:grpSpPr>
        <p:sp>
          <p:nvSpPr>
            <p:cNvPr id="42" name="矩形 41"/>
            <p:cNvSpPr/>
            <p:nvPr/>
          </p:nvSpPr>
          <p:spPr>
            <a:xfrm>
              <a:off x="1911251" y="1321493"/>
              <a:ext cx="507037" cy="3502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1911251" y="1649443"/>
              <a:ext cx="1373453" cy="51835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,</a:t>
              </a:r>
              <a:r>
                <a:rPr lang="zh-CN" altLang="en-US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请在此输入详细文字信息和简介</a:t>
              </a:r>
              <a:r>
                <a:rPr lang="en-US" altLang="zh-CN" sz="1475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egoe UI" panose="020B0502040204020203" pitchFamily="34" charset="0"/>
                </a:rPr>
                <a:t>.</a:t>
              </a:r>
              <a:endParaRPr lang="en-US" altLang="zh-CN" sz="147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2" name="矩形 31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32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KSO_Shape"/>
          <p:cNvSpPr/>
          <p:nvPr/>
        </p:nvSpPr>
        <p:spPr bwMode="auto">
          <a:xfrm>
            <a:off x="352751" y="269205"/>
            <a:ext cx="308767" cy="234148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-3" y="3504985"/>
            <a:ext cx="12858752" cy="0"/>
          </a:xfrm>
          <a:prstGeom prst="straightConnector1">
            <a:avLst/>
          </a:prstGeom>
          <a:ln w="152400">
            <a:solidFill>
              <a:srgbClr val="A6A6A6">
                <a:alpha val="52941"/>
              </a:srgbClr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1627519" y="3181195"/>
            <a:ext cx="929622" cy="870260"/>
            <a:chOff x="1399514" y="3016325"/>
            <a:chExt cx="881649" cy="825350"/>
          </a:xfrm>
        </p:grpSpPr>
        <p:sp>
          <p:nvSpPr>
            <p:cNvPr id="11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13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ko-KR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1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892620" y="4307722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373821" y="3160768"/>
            <a:ext cx="929622" cy="870260"/>
            <a:chOff x="1399514" y="3016325"/>
            <a:chExt cx="881649" cy="825350"/>
          </a:xfrm>
        </p:grpSpPr>
        <p:sp>
          <p:nvSpPr>
            <p:cNvPr id="16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17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2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2714848" y="2029937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062705" y="3160768"/>
            <a:ext cx="929622" cy="870260"/>
            <a:chOff x="1399514" y="3016325"/>
            <a:chExt cx="881649" cy="825350"/>
          </a:xfrm>
        </p:grpSpPr>
        <p:sp>
          <p:nvSpPr>
            <p:cNvPr id="20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1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3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4385934" y="4299661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809006" y="3160768"/>
            <a:ext cx="929622" cy="870260"/>
            <a:chOff x="1399514" y="3016325"/>
            <a:chExt cx="881649" cy="825350"/>
          </a:xfrm>
        </p:grpSpPr>
        <p:sp>
          <p:nvSpPr>
            <p:cNvPr id="24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5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4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6132236" y="2021876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8612726" y="3160768"/>
            <a:ext cx="929622" cy="870260"/>
            <a:chOff x="1399514" y="3016325"/>
            <a:chExt cx="881649" cy="825350"/>
          </a:xfrm>
        </p:grpSpPr>
        <p:sp>
          <p:nvSpPr>
            <p:cNvPr id="28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9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5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>
            <a:off x="7954464" y="4299661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0434954" y="3160768"/>
            <a:ext cx="929622" cy="870260"/>
            <a:chOff x="1399514" y="3016325"/>
            <a:chExt cx="881649" cy="825350"/>
          </a:xfrm>
        </p:grpSpPr>
        <p:sp>
          <p:nvSpPr>
            <p:cNvPr id="37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38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6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39" name="矩形 38"/>
          <p:cNvSpPr/>
          <p:nvPr/>
        </p:nvSpPr>
        <p:spPr>
          <a:xfrm>
            <a:off x="9624839" y="2029937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8000"/>
                            </p:stCondLst>
                            <p:childTnLst>
                              <p:par>
                                <p:cTn id="6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  <p:bldP spid="22" grpId="0"/>
      <p:bldP spid="26" grpId="0"/>
      <p:bldP spid="34" grpId="0"/>
      <p:bldP spid="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2" name="矩形 31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32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KSO_Shape"/>
          <p:cNvSpPr/>
          <p:nvPr/>
        </p:nvSpPr>
        <p:spPr bwMode="auto">
          <a:xfrm>
            <a:off x="352751" y="269205"/>
            <a:ext cx="308767" cy="234148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9"/>
          <p:cNvSpPr txBox="1"/>
          <p:nvPr/>
        </p:nvSpPr>
        <p:spPr>
          <a:xfrm>
            <a:off x="886765" y="214189"/>
            <a:ext cx="2050006" cy="397594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sz="211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添加文字标题</a:t>
            </a:r>
            <a:endParaRPr lang="en-US" altLang="ko-KR" sz="211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>
            <a:off x="-3" y="3504985"/>
            <a:ext cx="12858752" cy="0"/>
          </a:xfrm>
          <a:prstGeom prst="straightConnector1">
            <a:avLst/>
          </a:prstGeom>
          <a:ln w="152400">
            <a:solidFill>
              <a:srgbClr val="A6A6A6">
                <a:alpha val="52941"/>
              </a:srgbClr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1627519" y="3181195"/>
            <a:ext cx="929622" cy="870260"/>
            <a:chOff x="1399514" y="3016325"/>
            <a:chExt cx="881649" cy="825350"/>
          </a:xfrm>
        </p:grpSpPr>
        <p:sp>
          <p:nvSpPr>
            <p:cNvPr id="11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12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7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892620" y="4307722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373821" y="3160768"/>
            <a:ext cx="929622" cy="870260"/>
            <a:chOff x="1399514" y="3016325"/>
            <a:chExt cx="881649" cy="825350"/>
          </a:xfrm>
        </p:grpSpPr>
        <p:sp>
          <p:nvSpPr>
            <p:cNvPr id="15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16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8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2714848" y="2029937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062705" y="3160768"/>
            <a:ext cx="929622" cy="870260"/>
            <a:chOff x="1399514" y="3016325"/>
            <a:chExt cx="881649" cy="825350"/>
          </a:xfrm>
        </p:grpSpPr>
        <p:sp>
          <p:nvSpPr>
            <p:cNvPr id="19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0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9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4385934" y="4299661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6809006" y="3160768"/>
            <a:ext cx="929622" cy="870260"/>
            <a:chOff x="1399514" y="3016325"/>
            <a:chExt cx="881649" cy="825350"/>
          </a:xfrm>
        </p:grpSpPr>
        <p:sp>
          <p:nvSpPr>
            <p:cNvPr id="23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4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10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6132236" y="2021876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8612726" y="3160768"/>
            <a:ext cx="929622" cy="870260"/>
            <a:chOff x="1399514" y="3016325"/>
            <a:chExt cx="881649" cy="825350"/>
          </a:xfrm>
        </p:grpSpPr>
        <p:sp>
          <p:nvSpPr>
            <p:cNvPr id="27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28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11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7954464" y="4299661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0434954" y="3160768"/>
            <a:ext cx="929622" cy="870260"/>
            <a:chOff x="1399514" y="3016325"/>
            <a:chExt cx="881649" cy="825350"/>
          </a:xfrm>
        </p:grpSpPr>
        <p:sp>
          <p:nvSpPr>
            <p:cNvPr id="36" name="橢圓 5"/>
            <p:cNvSpPr/>
            <p:nvPr/>
          </p:nvSpPr>
          <p:spPr>
            <a:xfrm>
              <a:off x="1399514" y="3016325"/>
              <a:ext cx="827193" cy="82535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9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  <p:sp>
          <p:nvSpPr>
            <p:cNvPr id="37" name="文本框 9"/>
            <p:cNvSpPr txBox="1"/>
            <p:nvPr/>
          </p:nvSpPr>
          <p:spPr>
            <a:xfrm>
              <a:off x="1399514" y="3212976"/>
              <a:ext cx="881649" cy="438617"/>
            </a:xfrm>
            <a:prstGeom prst="rect">
              <a:avLst/>
            </a:prstGeom>
            <a:noFill/>
          </p:spPr>
          <p:txBody>
            <a:bodyPr wrap="square" lIns="72312" tIns="36156" rIns="72312" bIns="36156" rtlCol="0">
              <a:spAutoFit/>
            </a:bodyPr>
            <a:lstStyle/>
            <a:p>
              <a:pPr marL="0" lvl="1" algn="ctr"/>
              <a:r>
                <a:rPr lang="en-US" altLang="zh-CN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12</a:t>
              </a:r>
              <a:r>
                <a:rPr lang="zh-CN" altLang="en-US" sz="2530" b="1" dirty="0">
                  <a:solidFill>
                    <a:schemeClr val="bg1"/>
                  </a:solidFill>
                  <a:latin typeface="Impact MT Std" pitchFamily="34" charset="0"/>
                  <a:ea typeface="微软雅黑" panose="020B0503020204020204" pitchFamily="34" charset="-122"/>
                </a:rPr>
                <a:t>月</a:t>
              </a:r>
              <a:endParaRPr lang="en-US" altLang="ko-KR" sz="2530" b="1" kern="0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矩形 37"/>
          <p:cNvSpPr/>
          <p:nvPr/>
        </p:nvSpPr>
        <p:spPr>
          <a:xfrm>
            <a:off x="9624839" y="2029937"/>
            <a:ext cx="2265364" cy="9517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25"/>
              </a:spcBef>
              <a:spcAft>
                <a:spcPts val="0"/>
              </a:spcAft>
              <a:defRPr/>
            </a:pPr>
            <a:r>
              <a:rPr lang="zh-CN" altLang="en-US" sz="1475" kern="1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  <a:endParaRPr lang="zh-CN" altLang="en-US" sz="1475" kern="1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5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5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21" grpId="0"/>
      <p:bldP spid="25" grpId="0"/>
      <p:bldP spid="29" grpId="0"/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2553359"/>
            <a:ext cx="12858750" cy="2125933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5518261" y="3587710"/>
            <a:ext cx="3264825" cy="0"/>
          </a:xfrm>
          <a:prstGeom prst="line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5746040" y="2988717"/>
            <a:ext cx="2809267" cy="551641"/>
          </a:xfrm>
          <a:prstGeom prst="rect">
            <a:avLst/>
          </a:prstGeom>
        </p:spPr>
        <p:txBody>
          <a:bodyPr wrap="square" lIns="96406" tIns="48204" rIns="96406" bIns="48204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9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工作完成情况</a:t>
            </a:r>
            <a:endParaRPr lang="zh-CN" altLang="en-US" sz="295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97892" y="3768785"/>
            <a:ext cx="1514849" cy="227113"/>
            <a:chOff x="4369395" y="3284984"/>
            <a:chExt cx="1436675" cy="215393"/>
          </a:xfrm>
        </p:grpSpPr>
        <p:sp>
          <p:nvSpPr>
            <p:cNvPr id="9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年度计划完成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等腰三角形 1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7340489" y="3768174"/>
            <a:ext cx="1514849" cy="227113"/>
            <a:chOff x="4369395" y="3284984"/>
            <a:chExt cx="1436675" cy="215393"/>
          </a:xfrm>
        </p:grpSpPr>
        <p:sp>
          <p:nvSpPr>
            <p:cNvPr id="14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工作达标情况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等腰三角形 1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5897892" y="4072490"/>
            <a:ext cx="1514849" cy="227113"/>
            <a:chOff x="4369395" y="3284984"/>
            <a:chExt cx="1436675" cy="215393"/>
          </a:xfrm>
        </p:grpSpPr>
        <p:sp>
          <p:nvSpPr>
            <p:cNvPr id="19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工作存在不足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等腰三角形 2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7340489" y="4071878"/>
            <a:ext cx="1514849" cy="227113"/>
            <a:chOff x="4369395" y="3284984"/>
            <a:chExt cx="1436675" cy="215393"/>
          </a:xfrm>
        </p:grpSpPr>
        <p:sp>
          <p:nvSpPr>
            <p:cNvPr id="24" name="文本框 9"/>
            <p:cNvSpPr txBox="1"/>
            <p:nvPr/>
          </p:nvSpPr>
          <p:spPr>
            <a:xfrm>
              <a:off x="4581935" y="3284984"/>
              <a:ext cx="1224135" cy="2153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7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改善不足对策</a:t>
              </a:r>
              <a:endParaRPr lang="zh-CN" altLang="en-US" sz="14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等腰三角形 2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4" name="文本框 9"/>
          <p:cNvSpPr txBox="1"/>
          <p:nvPr/>
        </p:nvSpPr>
        <p:spPr>
          <a:xfrm>
            <a:off x="886765" y="214190"/>
            <a:ext cx="1366671" cy="350017"/>
          </a:xfrm>
          <a:prstGeom prst="rect">
            <a:avLst/>
          </a:prstGeom>
          <a:noFill/>
        </p:spPr>
        <p:txBody>
          <a:bodyPr wrap="square" lIns="72312" tIns="36156" rIns="72312" bIns="36156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  </a:t>
            </a:r>
            <a:endParaRPr lang="en-US" altLang="ko-KR" kern="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" y="743"/>
            <a:ext cx="1038617" cy="6148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203430" y="743"/>
            <a:ext cx="607409" cy="882240"/>
            <a:chOff x="841003" y="360040"/>
            <a:chExt cx="504056" cy="836712"/>
          </a:xfrm>
          <a:solidFill>
            <a:srgbClr val="C00000"/>
          </a:solidFill>
        </p:grpSpPr>
        <p:sp>
          <p:nvSpPr>
            <p:cNvPr id="38" name="矩形 37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等腰三角形 38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KSO_Shape"/>
          <p:cNvSpPr/>
          <p:nvPr/>
        </p:nvSpPr>
        <p:spPr bwMode="auto">
          <a:xfrm>
            <a:off x="341755" y="237988"/>
            <a:ext cx="330759" cy="281696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4151591" y="2857064"/>
            <a:ext cx="1471584" cy="1471584"/>
            <a:chOff x="1677608" y="2996952"/>
            <a:chExt cx="1395643" cy="1395643"/>
          </a:xfrm>
        </p:grpSpPr>
        <p:sp>
          <p:nvSpPr>
            <p:cNvPr id="42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5" dirty="0">
                <a:solidFill>
                  <a:prstClr val="white"/>
                </a:solidFill>
              </a:endParaRPr>
            </a:p>
          </p:txBody>
        </p:sp>
        <p:sp>
          <p:nvSpPr>
            <p:cNvPr id="43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C0000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95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rPr>
                <a:t></a:t>
              </a:r>
              <a:endParaRPr lang="en-US" sz="295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sp>
        <p:nvSpPr>
          <p:cNvPr id="44" name="KSO_Shape"/>
          <p:cNvSpPr/>
          <p:nvPr/>
        </p:nvSpPr>
        <p:spPr bwMode="auto">
          <a:xfrm>
            <a:off x="4553039" y="3385625"/>
            <a:ext cx="661518" cy="563392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7" grpId="0"/>
      <p:bldP spid="44" grpId="0" animBg="1"/>
    </p:bldLst>
  </p:timing>
</p:sld>
</file>

<file path=ppt/theme/theme1.xml><?xml version="1.0" encoding="utf-8"?>
<a:theme xmlns:a="http://schemas.openxmlformats.org/drawingml/2006/main" name="1_自定义设计方案">
  <a:themeElements>
    <a:clrScheme name="自定义 33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54BC"/>
      </a:accent1>
      <a:accent2>
        <a:srgbClr val="90D0FD"/>
      </a:accent2>
      <a:accent3>
        <a:srgbClr val="0154BC"/>
      </a:accent3>
      <a:accent4>
        <a:srgbClr val="90D0FD"/>
      </a:accent4>
      <a:accent5>
        <a:srgbClr val="0154BC"/>
      </a:accent5>
      <a:accent6>
        <a:srgbClr val="90D0FD"/>
      </a:accent6>
      <a:hlink>
        <a:srgbClr val="0154BC"/>
      </a:hlink>
      <a:folHlink>
        <a:srgbClr val="90D0F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微软雅黑">
    <a:majorFont>
      <a:latin typeface="Impact"/>
      <a:ea typeface="微软雅黑"/>
      <a:cs typeface=""/>
    </a:majorFont>
    <a:minorFont>
      <a:latin typeface="Arial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微软雅黑">
    <a:majorFont>
      <a:latin typeface="Impact"/>
      <a:ea typeface="微软雅黑"/>
      <a:cs typeface=""/>
    </a:majorFont>
    <a:minorFont>
      <a:latin typeface="Arial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微软雅黑">
    <a:majorFont>
      <a:latin typeface="Impact"/>
      <a:ea typeface="微软雅黑"/>
      <a:cs typeface=""/>
    </a:majorFont>
    <a:minorFont>
      <a:latin typeface="Arial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微软雅黑">
    <a:majorFont>
      <a:latin typeface="Impact"/>
      <a:ea typeface="微软雅黑"/>
      <a:cs typeface=""/>
    </a:majorFont>
    <a:minorFont>
      <a:latin typeface="Arial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3226</Words>
  <Application>WPS 演示</Application>
  <PresentationFormat>自定义</PresentationFormat>
  <Paragraphs>576</Paragraphs>
  <Slides>26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4" baseType="lpstr">
      <vt:lpstr>Arial</vt:lpstr>
      <vt:lpstr>宋体</vt:lpstr>
      <vt:lpstr>Wingdings</vt:lpstr>
      <vt:lpstr>Calibri</vt:lpstr>
      <vt:lpstr>DIN-BoldItalic</vt:lpstr>
      <vt:lpstr>Impact MT Std</vt:lpstr>
      <vt:lpstr>方正粗谭黑简体</vt:lpstr>
      <vt:lpstr>微软雅黑</vt:lpstr>
      <vt:lpstr>Segoe UI</vt:lpstr>
      <vt:lpstr>Times New Roman</vt:lpstr>
      <vt:lpstr>Impact</vt:lpstr>
      <vt:lpstr>黑体</vt:lpstr>
      <vt:lpstr>Segoe Print</vt:lpstr>
      <vt:lpstr>Arial Unicode MS</vt:lpstr>
      <vt:lpstr>Calibri Light</vt:lpstr>
      <vt:lpstr>Aharoni</vt:lpstr>
      <vt:lpstr>UKIJ Qolyazma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343</dc:title>
  <dc:creator/>
  <cp:lastModifiedBy>提刀为爱杀红眼</cp:lastModifiedBy>
  <cp:revision>2</cp:revision>
  <dcterms:created xsi:type="dcterms:W3CDTF">2016-10-17T14:00:00Z</dcterms:created>
  <dcterms:modified xsi:type="dcterms:W3CDTF">2017-11-12T07:06:32Z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

<file path=docProps/thumbnail.jpeg>
</file>